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96"/>
  </p:notesMasterIdLst>
  <p:sldIdLst>
    <p:sldId id="256" r:id="rId2"/>
    <p:sldId id="344" r:id="rId3"/>
    <p:sldId id="385" r:id="rId4"/>
    <p:sldId id="454" r:id="rId5"/>
    <p:sldId id="347" r:id="rId6"/>
    <p:sldId id="476" r:id="rId7"/>
    <p:sldId id="475" r:id="rId8"/>
    <p:sldId id="478" r:id="rId9"/>
    <p:sldId id="479" r:id="rId10"/>
    <p:sldId id="480" r:id="rId11"/>
    <p:sldId id="481" r:id="rId12"/>
    <p:sldId id="482" r:id="rId13"/>
    <p:sldId id="483" r:id="rId14"/>
    <p:sldId id="484" r:id="rId15"/>
    <p:sldId id="485" r:id="rId16"/>
    <p:sldId id="486" r:id="rId17"/>
    <p:sldId id="487" r:id="rId18"/>
    <p:sldId id="488" r:id="rId19"/>
    <p:sldId id="489" r:id="rId20"/>
    <p:sldId id="490" r:id="rId21"/>
    <p:sldId id="491" r:id="rId22"/>
    <p:sldId id="492" r:id="rId23"/>
    <p:sldId id="493" r:id="rId24"/>
    <p:sldId id="494" r:id="rId25"/>
    <p:sldId id="495" r:id="rId26"/>
    <p:sldId id="350" r:id="rId27"/>
    <p:sldId id="351" r:id="rId28"/>
    <p:sldId id="353" r:id="rId29"/>
    <p:sldId id="459" r:id="rId30"/>
    <p:sldId id="460" r:id="rId31"/>
    <p:sldId id="461" r:id="rId32"/>
    <p:sldId id="462" r:id="rId33"/>
    <p:sldId id="463" r:id="rId34"/>
    <p:sldId id="466" r:id="rId35"/>
    <p:sldId id="464" r:id="rId36"/>
    <p:sldId id="387" r:id="rId37"/>
    <p:sldId id="496" r:id="rId38"/>
    <p:sldId id="498" r:id="rId39"/>
    <p:sldId id="499" r:id="rId40"/>
    <p:sldId id="394" r:id="rId41"/>
    <p:sldId id="392" r:id="rId42"/>
    <p:sldId id="391" r:id="rId43"/>
    <p:sldId id="396" r:id="rId44"/>
    <p:sldId id="397" r:id="rId45"/>
    <p:sldId id="398" r:id="rId46"/>
    <p:sldId id="500" r:id="rId47"/>
    <p:sldId id="400" r:id="rId48"/>
    <p:sldId id="402" r:id="rId49"/>
    <p:sldId id="501" r:id="rId50"/>
    <p:sldId id="502" r:id="rId51"/>
    <p:sldId id="503" r:id="rId52"/>
    <p:sldId id="504" r:id="rId53"/>
    <p:sldId id="401" r:id="rId54"/>
    <p:sldId id="505" r:id="rId55"/>
    <p:sldId id="506" r:id="rId56"/>
    <p:sldId id="507" r:id="rId57"/>
    <p:sldId id="508" r:id="rId58"/>
    <p:sldId id="509" r:id="rId59"/>
    <p:sldId id="510" r:id="rId60"/>
    <p:sldId id="511" r:id="rId61"/>
    <p:sldId id="414" r:id="rId62"/>
    <p:sldId id="455" r:id="rId63"/>
    <p:sldId id="416" r:id="rId64"/>
    <p:sldId id="468" r:id="rId65"/>
    <p:sldId id="535" r:id="rId66"/>
    <p:sldId id="474" r:id="rId67"/>
    <p:sldId id="536" r:id="rId68"/>
    <p:sldId id="537" r:id="rId69"/>
    <p:sldId id="472" r:id="rId70"/>
    <p:sldId id="514" r:id="rId71"/>
    <p:sldId id="418" r:id="rId72"/>
    <p:sldId id="420" r:id="rId73"/>
    <p:sldId id="422" r:id="rId74"/>
    <p:sldId id="424" r:id="rId75"/>
    <p:sldId id="426" r:id="rId76"/>
    <p:sldId id="428" r:id="rId77"/>
    <p:sldId id="547" r:id="rId78"/>
    <p:sldId id="546" r:id="rId79"/>
    <p:sldId id="534" r:id="rId80"/>
    <p:sldId id="538" r:id="rId81"/>
    <p:sldId id="544" r:id="rId82"/>
    <p:sldId id="545" r:id="rId83"/>
    <p:sldId id="540" r:id="rId84"/>
    <p:sldId id="539" r:id="rId85"/>
    <p:sldId id="523" r:id="rId86"/>
    <p:sldId id="524" r:id="rId87"/>
    <p:sldId id="541" r:id="rId88"/>
    <p:sldId id="453" r:id="rId89"/>
    <p:sldId id="451" r:id="rId90"/>
    <p:sldId id="443" r:id="rId91"/>
    <p:sldId id="456" r:id="rId92"/>
    <p:sldId id="445" r:id="rId93"/>
    <p:sldId id="457" r:id="rId94"/>
    <p:sldId id="542" r:id="rId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59" autoAdjust="0"/>
    <p:restoredTop sz="46508" autoAdjust="0"/>
  </p:normalViewPr>
  <p:slideViewPr>
    <p:cSldViewPr>
      <p:cViewPr varScale="1">
        <p:scale>
          <a:sx n="70" d="100"/>
          <a:sy n="70" d="100"/>
        </p:scale>
        <p:origin x="1216" y="32"/>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1F3446-4B70-4FE2-859E-D2C764C14CE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vi-VN"/>
        </a:p>
      </dgm:t>
    </dgm:pt>
    <dgm:pt modelId="{690C3639-9AA8-4111-B0AA-DA9F8F86F45E}">
      <dgm:prSet phldrT="[Text]"/>
      <dgm:spPr/>
      <dgm:t>
        <a:bodyPr/>
        <a:lstStyle/>
        <a:p>
          <a:r>
            <a:rPr lang="en-US" dirty="0" smtClean="0"/>
            <a:t>Nhà nước quản lý KT bằng mệnh lệnh</a:t>
          </a:r>
          <a:endParaRPr lang="vi-VN" dirty="0"/>
        </a:p>
      </dgm:t>
    </dgm:pt>
    <dgm:pt modelId="{AF29F161-0575-4E93-96DB-AADFE002D63E}" type="parTrans" cxnId="{7FCB535E-3341-4813-B67E-A67EC385C253}">
      <dgm:prSet/>
      <dgm:spPr/>
      <dgm:t>
        <a:bodyPr/>
        <a:lstStyle/>
        <a:p>
          <a:endParaRPr lang="vi-VN"/>
        </a:p>
      </dgm:t>
    </dgm:pt>
    <dgm:pt modelId="{9020B08D-FD53-42D8-A3FC-8059A5A97F56}" type="sibTrans" cxnId="{7FCB535E-3341-4813-B67E-A67EC385C253}">
      <dgm:prSet/>
      <dgm:spPr/>
      <dgm:t>
        <a:bodyPr/>
        <a:lstStyle/>
        <a:p>
          <a:endParaRPr lang="vi-VN"/>
        </a:p>
      </dgm:t>
    </dgm:pt>
    <dgm:pt modelId="{A87D9E06-525E-474D-A507-0D078990D494}">
      <dgm:prSet phldrT="[Text]"/>
      <dgm:spPr/>
      <dgm:t>
        <a:bodyPr/>
        <a:lstStyle/>
        <a:p>
          <a:r>
            <a:rPr lang="en-US" dirty="0" smtClean="0"/>
            <a:t>Cơ quan quản lý can thiệt quá sâu KT</a:t>
          </a:r>
          <a:endParaRPr lang="vi-VN" dirty="0"/>
        </a:p>
      </dgm:t>
    </dgm:pt>
    <dgm:pt modelId="{70B90A0C-E1DB-415E-8575-3B9E65650398}" type="parTrans" cxnId="{D0858CFC-F053-4433-8698-6D73171B4AB7}">
      <dgm:prSet/>
      <dgm:spPr/>
      <dgm:t>
        <a:bodyPr/>
        <a:lstStyle/>
        <a:p>
          <a:endParaRPr lang="vi-VN"/>
        </a:p>
      </dgm:t>
    </dgm:pt>
    <dgm:pt modelId="{05EB11CA-858F-40EA-9636-F7EA164E25CE}" type="sibTrans" cxnId="{D0858CFC-F053-4433-8698-6D73171B4AB7}">
      <dgm:prSet/>
      <dgm:spPr/>
      <dgm:t>
        <a:bodyPr/>
        <a:lstStyle/>
        <a:p>
          <a:endParaRPr lang="vi-VN"/>
        </a:p>
      </dgm:t>
    </dgm:pt>
    <dgm:pt modelId="{F42556A2-7833-4818-A253-847E80588C8D}">
      <dgm:prSet phldrT="[Text]"/>
      <dgm:spPr/>
      <dgm:t>
        <a:bodyPr/>
        <a:lstStyle/>
        <a:p>
          <a:r>
            <a:rPr lang="en-US" dirty="0" err="1" smtClean="0"/>
            <a:t>Quan</a:t>
          </a:r>
          <a:r>
            <a:rPr lang="en-US" dirty="0" smtClean="0"/>
            <a:t> </a:t>
          </a:r>
          <a:r>
            <a:rPr lang="en-US" dirty="0" err="1" smtClean="0"/>
            <a:t>hệ</a:t>
          </a:r>
          <a:r>
            <a:rPr lang="en-US" dirty="0" smtClean="0"/>
            <a:t> </a:t>
          </a:r>
          <a:r>
            <a:rPr lang="en-US" dirty="0" err="1" smtClean="0"/>
            <a:t>tiền</a:t>
          </a:r>
          <a:r>
            <a:rPr lang="en-US" dirty="0" smtClean="0"/>
            <a:t> </a:t>
          </a:r>
          <a:r>
            <a:rPr lang="en-US" dirty="0" err="1" smtClean="0"/>
            <a:t>tệ-hàng</a:t>
          </a:r>
          <a:r>
            <a:rPr lang="en-US" dirty="0" smtClean="0"/>
            <a:t> </a:t>
          </a:r>
          <a:r>
            <a:rPr lang="en-US" dirty="0" err="1" smtClean="0"/>
            <a:t>hóa</a:t>
          </a:r>
          <a:r>
            <a:rPr lang="en-US" dirty="0" smtClean="0"/>
            <a:t> </a:t>
          </a:r>
          <a:r>
            <a:rPr lang="en-US" dirty="0" err="1" smtClean="0"/>
            <a:t>bị</a:t>
          </a:r>
          <a:r>
            <a:rPr lang="en-US" dirty="0" smtClean="0"/>
            <a:t> </a:t>
          </a:r>
          <a:r>
            <a:rPr lang="en-US" dirty="0" err="1" smtClean="0"/>
            <a:t>coi</a:t>
          </a:r>
          <a:r>
            <a:rPr lang="en-US" dirty="0" smtClean="0"/>
            <a:t> </a:t>
          </a:r>
          <a:r>
            <a:rPr lang="en-US" dirty="0" err="1" smtClean="0"/>
            <a:t>nhẹ</a:t>
          </a:r>
          <a:endParaRPr lang="vi-VN" dirty="0"/>
        </a:p>
      </dgm:t>
    </dgm:pt>
    <dgm:pt modelId="{A7165ABF-A89A-4F13-81F2-2C9BE8B4C2EC}" type="parTrans" cxnId="{F8EE78DA-C2D3-4320-9968-86C8CA7111FA}">
      <dgm:prSet/>
      <dgm:spPr/>
      <dgm:t>
        <a:bodyPr/>
        <a:lstStyle/>
        <a:p>
          <a:endParaRPr lang="vi-VN"/>
        </a:p>
      </dgm:t>
    </dgm:pt>
    <dgm:pt modelId="{1E4175D3-58E7-4540-BE07-19686C5F9D7C}" type="sibTrans" cxnId="{F8EE78DA-C2D3-4320-9968-86C8CA7111FA}">
      <dgm:prSet/>
      <dgm:spPr/>
      <dgm:t>
        <a:bodyPr/>
        <a:lstStyle/>
        <a:p>
          <a:endParaRPr lang="vi-VN"/>
        </a:p>
      </dgm:t>
    </dgm:pt>
    <dgm:pt modelId="{00CAD17A-F2A3-489B-B64A-358E232B285A}">
      <dgm:prSet/>
      <dgm:spPr/>
      <dgm:t>
        <a:bodyPr/>
        <a:lstStyle/>
        <a:p>
          <a:r>
            <a:rPr lang="en-US" dirty="0" smtClean="0"/>
            <a:t>Bộ máy quản lý cồng kềnh</a:t>
          </a:r>
          <a:endParaRPr lang="vi-VN" dirty="0"/>
        </a:p>
      </dgm:t>
    </dgm:pt>
    <dgm:pt modelId="{71C41FDD-F2CD-467F-BCD7-8B1AED521B2A}" type="parTrans" cxnId="{CE58BEBE-C21E-41B2-8ECB-6378582F545D}">
      <dgm:prSet/>
      <dgm:spPr/>
      <dgm:t>
        <a:bodyPr/>
        <a:lstStyle/>
        <a:p>
          <a:endParaRPr lang="vi-VN"/>
        </a:p>
      </dgm:t>
    </dgm:pt>
    <dgm:pt modelId="{62366B82-63D9-43BF-AE3E-C1105C2B2C57}" type="sibTrans" cxnId="{CE58BEBE-C21E-41B2-8ECB-6378582F545D}">
      <dgm:prSet/>
      <dgm:spPr/>
      <dgm:t>
        <a:bodyPr/>
        <a:lstStyle/>
        <a:p>
          <a:endParaRPr lang="vi-VN"/>
        </a:p>
      </dgm:t>
    </dgm:pt>
    <dgm:pt modelId="{AEB133C2-B1B7-4335-964B-C2B801131B05}" type="pres">
      <dgm:prSet presAssocID="{511F3446-4B70-4FE2-859E-D2C764C14CEE}" presName="Name0" presStyleCnt="0">
        <dgm:presLayoutVars>
          <dgm:chMax val="7"/>
          <dgm:chPref val="7"/>
          <dgm:dir/>
        </dgm:presLayoutVars>
      </dgm:prSet>
      <dgm:spPr/>
      <dgm:t>
        <a:bodyPr/>
        <a:lstStyle/>
        <a:p>
          <a:endParaRPr lang="vi-VN"/>
        </a:p>
      </dgm:t>
    </dgm:pt>
    <dgm:pt modelId="{3BF377FF-B1C3-4BB0-8AC5-03F40507A9CC}" type="pres">
      <dgm:prSet presAssocID="{511F3446-4B70-4FE2-859E-D2C764C14CEE}" presName="Name1" presStyleCnt="0"/>
      <dgm:spPr/>
    </dgm:pt>
    <dgm:pt modelId="{94CD4D57-C355-4DB4-8897-E99BEADC9EF4}" type="pres">
      <dgm:prSet presAssocID="{511F3446-4B70-4FE2-859E-D2C764C14CEE}" presName="cycle" presStyleCnt="0"/>
      <dgm:spPr/>
    </dgm:pt>
    <dgm:pt modelId="{05382B08-C838-41E3-A8D7-29AEB495F8D7}" type="pres">
      <dgm:prSet presAssocID="{511F3446-4B70-4FE2-859E-D2C764C14CEE}" presName="srcNode" presStyleLbl="node1" presStyleIdx="0" presStyleCnt="4"/>
      <dgm:spPr/>
    </dgm:pt>
    <dgm:pt modelId="{2FD9473B-6C64-44FF-B1A9-46093563B20B}" type="pres">
      <dgm:prSet presAssocID="{511F3446-4B70-4FE2-859E-D2C764C14CEE}" presName="conn" presStyleLbl="parChTrans1D2" presStyleIdx="0" presStyleCnt="1"/>
      <dgm:spPr/>
      <dgm:t>
        <a:bodyPr/>
        <a:lstStyle/>
        <a:p>
          <a:endParaRPr lang="vi-VN"/>
        </a:p>
      </dgm:t>
    </dgm:pt>
    <dgm:pt modelId="{D67B6E0F-DC35-4AF4-8255-D6CFA78164E8}" type="pres">
      <dgm:prSet presAssocID="{511F3446-4B70-4FE2-859E-D2C764C14CEE}" presName="extraNode" presStyleLbl="node1" presStyleIdx="0" presStyleCnt="4"/>
      <dgm:spPr/>
    </dgm:pt>
    <dgm:pt modelId="{A4D88821-264A-4E44-8EEB-551432EA6A38}" type="pres">
      <dgm:prSet presAssocID="{511F3446-4B70-4FE2-859E-D2C764C14CEE}" presName="dstNode" presStyleLbl="node1" presStyleIdx="0" presStyleCnt="4"/>
      <dgm:spPr/>
    </dgm:pt>
    <dgm:pt modelId="{7FE2906D-A9E8-43E7-A9EE-6D6AE23F7F7C}" type="pres">
      <dgm:prSet presAssocID="{690C3639-9AA8-4111-B0AA-DA9F8F86F45E}" presName="text_1" presStyleLbl="node1" presStyleIdx="0" presStyleCnt="4">
        <dgm:presLayoutVars>
          <dgm:bulletEnabled val="1"/>
        </dgm:presLayoutVars>
      </dgm:prSet>
      <dgm:spPr/>
      <dgm:t>
        <a:bodyPr/>
        <a:lstStyle/>
        <a:p>
          <a:endParaRPr lang="vi-VN"/>
        </a:p>
      </dgm:t>
    </dgm:pt>
    <dgm:pt modelId="{9D2F8B83-840A-4A86-9C74-0BC7B1A95897}" type="pres">
      <dgm:prSet presAssocID="{690C3639-9AA8-4111-B0AA-DA9F8F86F45E}" presName="accent_1" presStyleCnt="0"/>
      <dgm:spPr/>
    </dgm:pt>
    <dgm:pt modelId="{09DB6BB7-02B5-4D24-93E8-A0D6291A1C54}" type="pres">
      <dgm:prSet presAssocID="{690C3639-9AA8-4111-B0AA-DA9F8F86F45E}" presName="accentRepeatNode" presStyleLbl="solidFgAcc1" presStyleIdx="0" presStyleCnt="4"/>
      <dgm:spPr/>
    </dgm:pt>
    <dgm:pt modelId="{49B006F5-C930-4BFF-9A54-55C3042BF9F6}" type="pres">
      <dgm:prSet presAssocID="{A87D9E06-525E-474D-A507-0D078990D494}" presName="text_2" presStyleLbl="node1" presStyleIdx="1" presStyleCnt="4">
        <dgm:presLayoutVars>
          <dgm:bulletEnabled val="1"/>
        </dgm:presLayoutVars>
      </dgm:prSet>
      <dgm:spPr/>
      <dgm:t>
        <a:bodyPr/>
        <a:lstStyle/>
        <a:p>
          <a:endParaRPr lang="vi-VN"/>
        </a:p>
      </dgm:t>
    </dgm:pt>
    <dgm:pt modelId="{35396D35-F823-4D58-81AC-CE8B121311C0}" type="pres">
      <dgm:prSet presAssocID="{A87D9E06-525E-474D-A507-0D078990D494}" presName="accent_2" presStyleCnt="0"/>
      <dgm:spPr/>
    </dgm:pt>
    <dgm:pt modelId="{0250DD31-80E9-4ED9-A470-77C079D4C803}" type="pres">
      <dgm:prSet presAssocID="{A87D9E06-525E-474D-A507-0D078990D494}" presName="accentRepeatNode" presStyleLbl="solidFgAcc1" presStyleIdx="1" presStyleCnt="4"/>
      <dgm:spPr/>
    </dgm:pt>
    <dgm:pt modelId="{73906C48-5A5F-40CE-8F70-7AC046412893}" type="pres">
      <dgm:prSet presAssocID="{F42556A2-7833-4818-A253-847E80588C8D}" presName="text_3" presStyleLbl="node1" presStyleIdx="2" presStyleCnt="4">
        <dgm:presLayoutVars>
          <dgm:bulletEnabled val="1"/>
        </dgm:presLayoutVars>
      </dgm:prSet>
      <dgm:spPr/>
      <dgm:t>
        <a:bodyPr/>
        <a:lstStyle/>
        <a:p>
          <a:endParaRPr lang="vi-VN"/>
        </a:p>
      </dgm:t>
    </dgm:pt>
    <dgm:pt modelId="{9E6DDA69-30C6-4458-8319-2B187F1EC5C1}" type="pres">
      <dgm:prSet presAssocID="{F42556A2-7833-4818-A253-847E80588C8D}" presName="accent_3" presStyleCnt="0"/>
      <dgm:spPr/>
    </dgm:pt>
    <dgm:pt modelId="{093AFA73-E76F-44D2-9309-99D237243B7A}" type="pres">
      <dgm:prSet presAssocID="{F42556A2-7833-4818-A253-847E80588C8D}" presName="accentRepeatNode" presStyleLbl="solidFgAcc1" presStyleIdx="2" presStyleCnt="4"/>
      <dgm:spPr/>
    </dgm:pt>
    <dgm:pt modelId="{0D38FB0B-C01D-4A8C-918C-AEAEDA371A42}" type="pres">
      <dgm:prSet presAssocID="{00CAD17A-F2A3-489B-B64A-358E232B285A}" presName="text_4" presStyleLbl="node1" presStyleIdx="3" presStyleCnt="4">
        <dgm:presLayoutVars>
          <dgm:bulletEnabled val="1"/>
        </dgm:presLayoutVars>
      </dgm:prSet>
      <dgm:spPr/>
      <dgm:t>
        <a:bodyPr/>
        <a:lstStyle/>
        <a:p>
          <a:endParaRPr lang="vi-VN"/>
        </a:p>
      </dgm:t>
    </dgm:pt>
    <dgm:pt modelId="{1A97ECD2-9AF5-4DA0-A81F-1DB4E029E465}" type="pres">
      <dgm:prSet presAssocID="{00CAD17A-F2A3-489B-B64A-358E232B285A}" presName="accent_4" presStyleCnt="0"/>
      <dgm:spPr/>
    </dgm:pt>
    <dgm:pt modelId="{92E66B33-4666-4A81-9822-CC84CDC7030C}" type="pres">
      <dgm:prSet presAssocID="{00CAD17A-F2A3-489B-B64A-358E232B285A}" presName="accentRepeatNode" presStyleLbl="solidFgAcc1" presStyleIdx="3" presStyleCnt="4"/>
      <dgm:spPr/>
    </dgm:pt>
  </dgm:ptLst>
  <dgm:cxnLst>
    <dgm:cxn modelId="{D0858CFC-F053-4433-8698-6D73171B4AB7}" srcId="{511F3446-4B70-4FE2-859E-D2C764C14CEE}" destId="{A87D9E06-525E-474D-A507-0D078990D494}" srcOrd="1" destOrd="0" parTransId="{70B90A0C-E1DB-415E-8575-3B9E65650398}" sibTransId="{05EB11CA-858F-40EA-9636-F7EA164E25CE}"/>
    <dgm:cxn modelId="{E329D59C-CB85-479F-99C8-B45F38FCB181}" type="presOf" srcId="{A87D9E06-525E-474D-A507-0D078990D494}" destId="{49B006F5-C930-4BFF-9A54-55C3042BF9F6}" srcOrd="0" destOrd="0" presId="urn:microsoft.com/office/officeart/2008/layout/VerticalCurvedList"/>
    <dgm:cxn modelId="{CE58BEBE-C21E-41B2-8ECB-6378582F545D}" srcId="{511F3446-4B70-4FE2-859E-D2C764C14CEE}" destId="{00CAD17A-F2A3-489B-B64A-358E232B285A}" srcOrd="3" destOrd="0" parTransId="{71C41FDD-F2CD-467F-BCD7-8B1AED521B2A}" sibTransId="{62366B82-63D9-43BF-AE3E-C1105C2B2C57}"/>
    <dgm:cxn modelId="{F8EE78DA-C2D3-4320-9968-86C8CA7111FA}" srcId="{511F3446-4B70-4FE2-859E-D2C764C14CEE}" destId="{F42556A2-7833-4818-A253-847E80588C8D}" srcOrd="2" destOrd="0" parTransId="{A7165ABF-A89A-4F13-81F2-2C9BE8B4C2EC}" sibTransId="{1E4175D3-58E7-4540-BE07-19686C5F9D7C}"/>
    <dgm:cxn modelId="{7FCB535E-3341-4813-B67E-A67EC385C253}" srcId="{511F3446-4B70-4FE2-859E-D2C764C14CEE}" destId="{690C3639-9AA8-4111-B0AA-DA9F8F86F45E}" srcOrd="0" destOrd="0" parTransId="{AF29F161-0575-4E93-96DB-AADFE002D63E}" sibTransId="{9020B08D-FD53-42D8-A3FC-8059A5A97F56}"/>
    <dgm:cxn modelId="{BD0F2AE9-1A21-4814-B17B-A9D332B42E02}" type="presOf" srcId="{F42556A2-7833-4818-A253-847E80588C8D}" destId="{73906C48-5A5F-40CE-8F70-7AC046412893}" srcOrd="0" destOrd="0" presId="urn:microsoft.com/office/officeart/2008/layout/VerticalCurvedList"/>
    <dgm:cxn modelId="{4DCC005B-393E-4AE3-8EB4-BDB0FC7E42B0}" type="presOf" srcId="{9020B08D-FD53-42D8-A3FC-8059A5A97F56}" destId="{2FD9473B-6C64-44FF-B1A9-46093563B20B}" srcOrd="0" destOrd="0" presId="urn:microsoft.com/office/officeart/2008/layout/VerticalCurvedList"/>
    <dgm:cxn modelId="{FCB56496-0D69-4C84-A0DE-A9B922B28415}" type="presOf" srcId="{511F3446-4B70-4FE2-859E-D2C764C14CEE}" destId="{AEB133C2-B1B7-4335-964B-C2B801131B05}" srcOrd="0" destOrd="0" presId="urn:microsoft.com/office/officeart/2008/layout/VerticalCurvedList"/>
    <dgm:cxn modelId="{7D9B4D65-B990-431E-9535-059BA9EC2CE2}" type="presOf" srcId="{690C3639-9AA8-4111-B0AA-DA9F8F86F45E}" destId="{7FE2906D-A9E8-43E7-A9EE-6D6AE23F7F7C}" srcOrd="0" destOrd="0" presId="urn:microsoft.com/office/officeart/2008/layout/VerticalCurvedList"/>
    <dgm:cxn modelId="{C0901FA0-F83C-436A-9288-B264FFDA4DDB}" type="presOf" srcId="{00CAD17A-F2A3-489B-B64A-358E232B285A}" destId="{0D38FB0B-C01D-4A8C-918C-AEAEDA371A42}" srcOrd="0" destOrd="0" presId="urn:microsoft.com/office/officeart/2008/layout/VerticalCurvedList"/>
    <dgm:cxn modelId="{A52B9D81-88B7-446E-BC19-CF0952190E97}" type="presParOf" srcId="{AEB133C2-B1B7-4335-964B-C2B801131B05}" destId="{3BF377FF-B1C3-4BB0-8AC5-03F40507A9CC}" srcOrd="0" destOrd="0" presId="urn:microsoft.com/office/officeart/2008/layout/VerticalCurvedList"/>
    <dgm:cxn modelId="{41AA3B93-168B-4041-BF55-F0038152A3FF}" type="presParOf" srcId="{3BF377FF-B1C3-4BB0-8AC5-03F40507A9CC}" destId="{94CD4D57-C355-4DB4-8897-E99BEADC9EF4}" srcOrd="0" destOrd="0" presId="urn:microsoft.com/office/officeart/2008/layout/VerticalCurvedList"/>
    <dgm:cxn modelId="{850B617E-3908-4224-91C2-755AAFFAF59C}" type="presParOf" srcId="{94CD4D57-C355-4DB4-8897-E99BEADC9EF4}" destId="{05382B08-C838-41E3-A8D7-29AEB495F8D7}" srcOrd="0" destOrd="0" presId="urn:microsoft.com/office/officeart/2008/layout/VerticalCurvedList"/>
    <dgm:cxn modelId="{3F99DB16-3E0C-4231-AB8A-E10A667C77B8}" type="presParOf" srcId="{94CD4D57-C355-4DB4-8897-E99BEADC9EF4}" destId="{2FD9473B-6C64-44FF-B1A9-46093563B20B}" srcOrd="1" destOrd="0" presId="urn:microsoft.com/office/officeart/2008/layout/VerticalCurvedList"/>
    <dgm:cxn modelId="{6D767FC9-6FEB-4874-B0B0-8247BE49DB6F}" type="presParOf" srcId="{94CD4D57-C355-4DB4-8897-E99BEADC9EF4}" destId="{D67B6E0F-DC35-4AF4-8255-D6CFA78164E8}" srcOrd="2" destOrd="0" presId="urn:microsoft.com/office/officeart/2008/layout/VerticalCurvedList"/>
    <dgm:cxn modelId="{E5CD1E4D-5428-433A-A95A-30DA10A0D2CA}" type="presParOf" srcId="{94CD4D57-C355-4DB4-8897-E99BEADC9EF4}" destId="{A4D88821-264A-4E44-8EEB-551432EA6A38}" srcOrd="3" destOrd="0" presId="urn:microsoft.com/office/officeart/2008/layout/VerticalCurvedList"/>
    <dgm:cxn modelId="{3F871D1C-34EE-49A8-885E-A5C1EB2339FB}" type="presParOf" srcId="{3BF377FF-B1C3-4BB0-8AC5-03F40507A9CC}" destId="{7FE2906D-A9E8-43E7-A9EE-6D6AE23F7F7C}" srcOrd="1" destOrd="0" presId="urn:microsoft.com/office/officeart/2008/layout/VerticalCurvedList"/>
    <dgm:cxn modelId="{425C8B84-F95D-4644-B120-6AFA5D80C02D}" type="presParOf" srcId="{3BF377FF-B1C3-4BB0-8AC5-03F40507A9CC}" destId="{9D2F8B83-840A-4A86-9C74-0BC7B1A95897}" srcOrd="2" destOrd="0" presId="urn:microsoft.com/office/officeart/2008/layout/VerticalCurvedList"/>
    <dgm:cxn modelId="{1259A52F-2C4F-44D2-8EEE-425932F1CE6E}" type="presParOf" srcId="{9D2F8B83-840A-4A86-9C74-0BC7B1A95897}" destId="{09DB6BB7-02B5-4D24-93E8-A0D6291A1C54}" srcOrd="0" destOrd="0" presId="urn:microsoft.com/office/officeart/2008/layout/VerticalCurvedList"/>
    <dgm:cxn modelId="{768C5CBD-60A3-44E0-9F9F-FA514D0EC1CE}" type="presParOf" srcId="{3BF377FF-B1C3-4BB0-8AC5-03F40507A9CC}" destId="{49B006F5-C930-4BFF-9A54-55C3042BF9F6}" srcOrd="3" destOrd="0" presId="urn:microsoft.com/office/officeart/2008/layout/VerticalCurvedList"/>
    <dgm:cxn modelId="{937C6AB8-FB6A-4D44-9D7B-8D4108648ABE}" type="presParOf" srcId="{3BF377FF-B1C3-4BB0-8AC5-03F40507A9CC}" destId="{35396D35-F823-4D58-81AC-CE8B121311C0}" srcOrd="4" destOrd="0" presId="urn:microsoft.com/office/officeart/2008/layout/VerticalCurvedList"/>
    <dgm:cxn modelId="{430C1EF8-9696-46E7-AD07-FE031CED6C5F}" type="presParOf" srcId="{35396D35-F823-4D58-81AC-CE8B121311C0}" destId="{0250DD31-80E9-4ED9-A470-77C079D4C803}" srcOrd="0" destOrd="0" presId="urn:microsoft.com/office/officeart/2008/layout/VerticalCurvedList"/>
    <dgm:cxn modelId="{968E4C9F-B22A-4289-BF6B-B79D79DF3334}" type="presParOf" srcId="{3BF377FF-B1C3-4BB0-8AC5-03F40507A9CC}" destId="{73906C48-5A5F-40CE-8F70-7AC046412893}" srcOrd="5" destOrd="0" presId="urn:microsoft.com/office/officeart/2008/layout/VerticalCurvedList"/>
    <dgm:cxn modelId="{1454B5E7-417B-4D6B-8274-DE579A080F77}" type="presParOf" srcId="{3BF377FF-B1C3-4BB0-8AC5-03F40507A9CC}" destId="{9E6DDA69-30C6-4458-8319-2B187F1EC5C1}" srcOrd="6" destOrd="0" presId="urn:microsoft.com/office/officeart/2008/layout/VerticalCurvedList"/>
    <dgm:cxn modelId="{D0774573-D342-4B82-9A1A-57F27D4AEA90}" type="presParOf" srcId="{9E6DDA69-30C6-4458-8319-2B187F1EC5C1}" destId="{093AFA73-E76F-44D2-9309-99D237243B7A}" srcOrd="0" destOrd="0" presId="urn:microsoft.com/office/officeart/2008/layout/VerticalCurvedList"/>
    <dgm:cxn modelId="{02995235-E3CC-443B-AEC5-3505E94D1455}" type="presParOf" srcId="{3BF377FF-B1C3-4BB0-8AC5-03F40507A9CC}" destId="{0D38FB0B-C01D-4A8C-918C-AEAEDA371A42}" srcOrd="7" destOrd="0" presId="urn:microsoft.com/office/officeart/2008/layout/VerticalCurvedList"/>
    <dgm:cxn modelId="{188B7A45-C9F3-429D-B8DF-33714E267908}" type="presParOf" srcId="{3BF377FF-B1C3-4BB0-8AC5-03F40507A9CC}" destId="{1A97ECD2-9AF5-4DA0-A81F-1DB4E029E465}" srcOrd="8" destOrd="0" presId="urn:microsoft.com/office/officeart/2008/layout/VerticalCurvedList"/>
    <dgm:cxn modelId="{78F824E3-AA99-4D3A-80C6-6FDABD687985}" type="presParOf" srcId="{1A97ECD2-9AF5-4DA0-A81F-1DB4E029E465}" destId="{92E66B33-4666-4A81-9822-CC84CDC7030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E50D299-C2C5-4FD0-9300-84324104A26C}" type="doc">
      <dgm:prSet loTypeId="urn:microsoft.com/office/officeart/2011/layout/TabList" loCatId="officeonline" qsTypeId="urn:microsoft.com/office/officeart/2005/8/quickstyle/simple1" qsCatId="simple" csTypeId="urn:microsoft.com/office/officeart/2005/8/colors/accent1_2" csCatId="accent1" phldr="1"/>
      <dgm:spPr/>
      <dgm:t>
        <a:bodyPr/>
        <a:lstStyle/>
        <a:p>
          <a:endParaRPr lang="en-US"/>
        </a:p>
      </dgm:t>
    </dgm:pt>
    <dgm:pt modelId="{D61FDBD4-4F2D-407D-878A-9AB78B4F03E6}">
      <dgm:prSet phldrT="[Text]" custT="1"/>
      <dgm:spPr/>
      <dgm:t>
        <a:bodyPr/>
        <a:lstStyle/>
        <a:p>
          <a:r>
            <a:rPr lang="en-US" sz="3600" dirty="0" err="1" smtClean="0">
              <a:latin typeface="Times New Roman" panose="02020603050405020304" pitchFamily="18" charset="0"/>
              <a:cs typeface="Times New Roman" panose="02020603050405020304" pitchFamily="18" charset="0"/>
            </a:rPr>
            <a:t>Đổi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mới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chính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trị</a:t>
          </a:r>
          <a:r>
            <a:rPr lang="en-US" sz="3600" dirty="0" smtClean="0">
              <a:latin typeface="Times New Roman" panose="02020603050405020304" pitchFamily="18" charset="0"/>
              <a:cs typeface="Times New Roman" panose="02020603050405020304" pitchFamily="18" charset="0"/>
            </a:rPr>
            <a:t> </a:t>
          </a:r>
          <a:endParaRPr lang="en-US" sz="3600" dirty="0">
            <a:latin typeface="Times New Roman" panose="02020603050405020304" pitchFamily="18" charset="0"/>
            <a:cs typeface="Times New Roman" panose="02020603050405020304" pitchFamily="18" charset="0"/>
          </a:endParaRPr>
        </a:p>
      </dgm:t>
    </dgm:pt>
    <dgm:pt modelId="{683F5597-B0A0-4FE5-BF96-E575196B383B}" type="parTrans" cxnId="{971C749D-1554-4A8E-AAD0-1A18BBC01B82}">
      <dgm:prSet/>
      <dgm:spPr/>
      <dgm:t>
        <a:bodyPr/>
        <a:lstStyle/>
        <a:p>
          <a:endParaRPr lang="en-US"/>
        </a:p>
      </dgm:t>
    </dgm:pt>
    <dgm:pt modelId="{68C307D9-58C5-4AA9-ABD6-CEA240A5657F}" type="sibTrans" cxnId="{971C749D-1554-4A8E-AAD0-1A18BBC01B82}">
      <dgm:prSet/>
      <dgm:spPr/>
      <dgm:t>
        <a:bodyPr/>
        <a:lstStyle/>
        <a:p>
          <a:endParaRPr lang="en-US"/>
        </a:p>
      </dgm:t>
    </dgm:pt>
    <dgm:pt modelId="{B3B404D3-7C73-4EDE-A421-4A4D989DB7E8}">
      <dgm:prSet phldrT="[Text]" custT="1"/>
      <dgm:spPr/>
      <dgm:t>
        <a:bodyPr/>
        <a:lstStyle/>
        <a:p>
          <a:r>
            <a:rPr lang="en-US" sz="2400" dirty="0" err="1" smtClean="0">
              <a:solidFill>
                <a:srgbClr val="002060"/>
              </a:solidFill>
              <a:latin typeface="Times New Roman" panose="02020603050405020304" pitchFamily="18" charset="0"/>
              <a:cs typeface="Times New Roman" panose="02020603050405020304" pitchFamily="18" charset="0"/>
            </a:rPr>
            <a:t>Tháng</a:t>
          </a:r>
          <a:r>
            <a:rPr lang="en-US" sz="2400" dirty="0" smtClean="0">
              <a:solidFill>
                <a:srgbClr val="002060"/>
              </a:solidFill>
              <a:latin typeface="Times New Roman" panose="02020603050405020304" pitchFamily="18" charset="0"/>
              <a:cs typeface="Times New Roman" panose="02020603050405020304" pitchFamily="18" charset="0"/>
            </a:rPr>
            <a:t> </a:t>
          </a:r>
          <a:r>
            <a:rPr lang="vi-VN" sz="2400" dirty="0" smtClean="0">
              <a:solidFill>
                <a:srgbClr val="002060"/>
              </a:solidFill>
              <a:latin typeface="Times New Roman" panose="02020603050405020304" pitchFamily="18" charset="0"/>
              <a:cs typeface="Times New Roman" panose="02020603050405020304" pitchFamily="18" charset="0"/>
            </a:rPr>
            <a:t>3-1989</a:t>
          </a:r>
          <a:r>
            <a:rPr lang="en-US" sz="2400" dirty="0" smtClean="0">
              <a:solidFill>
                <a:srgbClr val="002060"/>
              </a:solidFill>
              <a:latin typeface="Times New Roman" panose="02020603050405020304" pitchFamily="18" charset="0"/>
              <a:cs typeface="Times New Roman" panose="02020603050405020304" pitchFamily="18" charset="0"/>
            </a:rPr>
            <a:t>, </a:t>
          </a:r>
          <a:r>
            <a:rPr lang="vi-VN" sz="2400" dirty="0" smtClean="0">
              <a:solidFill>
                <a:srgbClr val="002060"/>
              </a:solidFill>
              <a:latin typeface="Times New Roman" panose="02020603050405020304" pitchFamily="18" charset="0"/>
              <a:cs typeface="Times New Roman" panose="02020603050405020304" pitchFamily="18" charset="0"/>
            </a:rPr>
            <a:t>Hội nghị Trung ương 6 chính thức dùng khái niệm </a:t>
          </a:r>
          <a:r>
            <a:rPr lang="vi-VN" sz="2400" b="1" i="1" dirty="0" smtClean="0">
              <a:solidFill>
                <a:srgbClr val="002060"/>
              </a:solidFill>
              <a:latin typeface="Times New Roman" panose="02020603050405020304" pitchFamily="18" charset="0"/>
              <a:cs typeface="Times New Roman" panose="02020603050405020304" pitchFamily="18" charset="0"/>
            </a:rPr>
            <a:t>hệ th</a:t>
          </a:r>
          <a:r>
            <a:rPr lang="en-US" sz="2400" b="1" i="1" dirty="0" smtClean="0">
              <a:solidFill>
                <a:srgbClr val="002060"/>
              </a:solidFill>
              <a:latin typeface="Times New Roman" panose="02020603050405020304" pitchFamily="18" charset="0"/>
              <a:cs typeface="Times New Roman" panose="02020603050405020304" pitchFamily="18" charset="0"/>
            </a:rPr>
            <a:t>ố</a:t>
          </a:r>
          <a:r>
            <a:rPr lang="vi-VN" sz="2400" b="1" i="1" dirty="0" smtClean="0">
              <a:solidFill>
                <a:srgbClr val="002060"/>
              </a:solidFill>
              <a:latin typeface="Times New Roman" panose="02020603050405020304" pitchFamily="18" charset="0"/>
              <a:cs typeface="Times New Roman" panose="02020603050405020304" pitchFamily="18" charset="0"/>
            </a:rPr>
            <a:t>ng ch</a:t>
          </a:r>
          <a:r>
            <a:rPr lang="en-US" sz="2400" b="1" i="1" dirty="0" smtClean="0">
              <a:solidFill>
                <a:srgbClr val="002060"/>
              </a:solidFill>
              <a:latin typeface="Times New Roman" panose="02020603050405020304" pitchFamily="18" charset="0"/>
              <a:cs typeface="Times New Roman" panose="02020603050405020304" pitchFamily="18" charset="0"/>
            </a:rPr>
            <a:t>í</a:t>
          </a:r>
          <a:r>
            <a:rPr lang="vi-VN" sz="2400" b="1" i="1" dirty="0" smtClean="0">
              <a:solidFill>
                <a:srgbClr val="002060"/>
              </a:solidFill>
              <a:latin typeface="Times New Roman" panose="02020603050405020304" pitchFamily="18" charset="0"/>
              <a:cs typeface="Times New Roman" panose="02020603050405020304" pitchFamily="18" charset="0"/>
            </a:rPr>
            <a:t>nh trị</a:t>
          </a:r>
          <a:r>
            <a:rPr lang="en-US" sz="2400" b="1" i="1" dirty="0" smtClean="0">
              <a:solidFill>
                <a:srgbClr val="002060"/>
              </a:solidFill>
              <a:latin typeface="Times New Roman" panose="02020603050405020304" pitchFamily="18" charset="0"/>
              <a:cs typeface="Times New Roman" panose="02020603050405020304" pitchFamily="18" charset="0"/>
            </a:rPr>
            <a:t>.</a:t>
          </a:r>
          <a:endParaRPr lang="en-US" sz="2400" dirty="0"/>
        </a:p>
      </dgm:t>
    </dgm:pt>
    <dgm:pt modelId="{28D56831-25E3-4EC9-AD4A-7821DA32C36D}" type="parTrans" cxnId="{8A11E743-ED3F-4B07-B143-F70692B4699D}">
      <dgm:prSet/>
      <dgm:spPr/>
      <dgm:t>
        <a:bodyPr/>
        <a:lstStyle/>
        <a:p>
          <a:endParaRPr lang="en-US"/>
        </a:p>
      </dgm:t>
    </dgm:pt>
    <dgm:pt modelId="{395B645E-60C1-449D-8D73-8E212A80ECA8}" type="sibTrans" cxnId="{8A11E743-ED3F-4B07-B143-F70692B4699D}">
      <dgm:prSet/>
      <dgm:spPr/>
      <dgm:t>
        <a:bodyPr/>
        <a:lstStyle/>
        <a:p>
          <a:endParaRPr lang="en-US"/>
        </a:p>
      </dgm:t>
    </dgm:pt>
    <dgm:pt modelId="{52EED45D-26D1-48C3-B360-51D4AD0A886B}">
      <dgm:prSet phldrT="[Text]"/>
      <dgm:spPr/>
      <dgm:t>
        <a:bodyPr/>
        <a:lstStyle/>
        <a:p>
          <a:r>
            <a:rPr lang="en-US" dirty="0" smtClean="0"/>
            <a:t>03</a:t>
          </a:r>
          <a:endParaRPr lang="en-US" dirty="0"/>
        </a:p>
      </dgm:t>
    </dgm:pt>
    <dgm:pt modelId="{F5FC40A3-2972-46DF-99BF-013BA84070ED}" type="parTrans" cxnId="{8FC57152-61F5-407F-B7B9-6BAD0ADC521A}">
      <dgm:prSet/>
      <dgm:spPr/>
      <dgm:t>
        <a:bodyPr/>
        <a:lstStyle/>
        <a:p>
          <a:endParaRPr lang="en-US"/>
        </a:p>
      </dgm:t>
    </dgm:pt>
    <dgm:pt modelId="{54E40909-AA13-4391-8CCA-0091CF892B78}" type="sibTrans" cxnId="{8FC57152-61F5-407F-B7B9-6BAD0ADC521A}">
      <dgm:prSet/>
      <dgm:spPr/>
      <dgm:t>
        <a:bodyPr/>
        <a:lstStyle/>
        <a:p>
          <a:endParaRPr lang="en-US"/>
        </a:p>
      </dgm:t>
    </dgm:pt>
    <dgm:pt modelId="{8C52737A-E3E4-46CE-859E-3C7CDC0CC1BE}">
      <dgm:prSet phldrT="[Text]" custT="1"/>
      <dgm:spPr/>
      <dgm:t>
        <a:bodyPr/>
        <a:lstStyle/>
        <a:p>
          <a:r>
            <a:rPr lang="en-US" sz="3600" dirty="0" err="1" smtClean="0">
              <a:latin typeface="Times New Roman" panose="02020603050405020304" pitchFamily="18" charset="0"/>
              <a:cs typeface="Times New Roman" panose="02020603050405020304" pitchFamily="18" charset="0"/>
            </a:rPr>
            <a:t>Đối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ngoại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quốc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phòng</a:t>
          </a:r>
          <a:r>
            <a:rPr lang="en-US" sz="3600" dirty="0" smtClean="0">
              <a:latin typeface="Times New Roman" panose="02020603050405020304" pitchFamily="18" charset="0"/>
              <a:cs typeface="Times New Roman" panose="02020603050405020304" pitchFamily="18" charset="0"/>
            </a:rPr>
            <a:t> an </a:t>
          </a:r>
          <a:r>
            <a:rPr lang="en-US" sz="3600" dirty="0" err="1" smtClean="0">
              <a:latin typeface="Times New Roman" panose="02020603050405020304" pitchFamily="18" charset="0"/>
              <a:cs typeface="Times New Roman" panose="02020603050405020304" pitchFamily="18" charset="0"/>
            </a:rPr>
            <a:t>ninh</a:t>
          </a:r>
          <a:endParaRPr lang="en-US" sz="3600" dirty="0">
            <a:latin typeface="Times New Roman" panose="02020603050405020304" pitchFamily="18" charset="0"/>
            <a:cs typeface="Times New Roman" panose="02020603050405020304" pitchFamily="18" charset="0"/>
          </a:endParaRPr>
        </a:p>
      </dgm:t>
    </dgm:pt>
    <dgm:pt modelId="{17FA9B5F-608E-4103-BE27-778DED4234B6}" type="parTrans" cxnId="{F12E754E-92C9-4A2F-8466-A04C8F46282F}">
      <dgm:prSet/>
      <dgm:spPr/>
      <dgm:t>
        <a:bodyPr/>
        <a:lstStyle/>
        <a:p>
          <a:endParaRPr lang="en-US"/>
        </a:p>
      </dgm:t>
    </dgm:pt>
    <dgm:pt modelId="{7C592797-CC9A-4624-8C1A-2A7865A16C83}" type="sibTrans" cxnId="{F12E754E-92C9-4A2F-8466-A04C8F46282F}">
      <dgm:prSet/>
      <dgm:spPr/>
      <dgm:t>
        <a:bodyPr/>
        <a:lstStyle/>
        <a:p>
          <a:endParaRPr lang="en-US"/>
        </a:p>
      </dgm:t>
    </dgm:pt>
    <dgm:pt modelId="{329D1ACD-F09E-4D83-8B14-8837356E1BE5}">
      <dgm:prSet phldrT="[Text]"/>
      <dgm:spPr/>
      <dgm:t>
        <a:bodyPr/>
        <a:lstStyle/>
        <a:p>
          <a:endParaRPr lang="en-US" dirty="0"/>
        </a:p>
      </dgm:t>
    </dgm:pt>
    <dgm:pt modelId="{091AB888-3815-4D4A-9A9D-388FDA774E9B}" type="parTrans" cxnId="{9FAB57D1-8B44-4097-A747-1A27B2E38A59}">
      <dgm:prSet/>
      <dgm:spPr/>
      <dgm:t>
        <a:bodyPr/>
        <a:lstStyle/>
        <a:p>
          <a:endParaRPr lang="en-US"/>
        </a:p>
      </dgm:t>
    </dgm:pt>
    <dgm:pt modelId="{A005E9D2-2604-4F60-AAEA-E9642F238862}" type="sibTrans" cxnId="{9FAB57D1-8B44-4097-A747-1A27B2E38A59}">
      <dgm:prSet/>
      <dgm:spPr/>
      <dgm:t>
        <a:bodyPr/>
        <a:lstStyle/>
        <a:p>
          <a:endParaRPr lang="en-US"/>
        </a:p>
      </dgm:t>
    </dgm:pt>
    <dgm:pt modelId="{6F452D9E-C26C-49F3-B72D-1F7EB9F4B54A}">
      <dgm:prSet phldrT="[Text]"/>
      <dgm:spPr/>
      <dgm:t>
        <a:bodyPr/>
        <a:lstStyle/>
        <a:p>
          <a:r>
            <a:rPr lang="en-US" dirty="0" smtClean="0"/>
            <a:t>04</a:t>
          </a:r>
          <a:endParaRPr lang="en-US" dirty="0"/>
        </a:p>
      </dgm:t>
    </dgm:pt>
    <dgm:pt modelId="{09F76D05-8A6F-4901-9C5F-B474875A6186}" type="parTrans" cxnId="{4D533176-6F0C-4DCA-8AB6-B35F87716D79}">
      <dgm:prSet/>
      <dgm:spPr/>
      <dgm:t>
        <a:bodyPr/>
        <a:lstStyle/>
        <a:p>
          <a:endParaRPr lang="en-US"/>
        </a:p>
      </dgm:t>
    </dgm:pt>
    <dgm:pt modelId="{14DBC15C-324C-417D-B625-3D24DCF36A7F}" type="sibTrans" cxnId="{4D533176-6F0C-4DCA-8AB6-B35F87716D79}">
      <dgm:prSet/>
      <dgm:spPr/>
      <dgm:t>
        <a:bodyPr/>
        <a:lstStyle/>
        <a:p>
          <a:endParaRPr lang="en-US"/>
        </a:p>
      </dgm:t>
    </dgm:pt>
    <dgm:pt modelId="{861B6875-B31F-4252-BC84-0E4C610AB86A}">
      <dgm:prSet phldrT="[Text]" custT="1"/>
      <dgm:spPr/>
      <dgm:t>
        <a:bodyPr/>
        <a:lstStyle/>
        <a:p>
          <a:r>
            <a:rPr lang="en-US" sz="2800" dirty="0" err="1" smtClean="0">
              <a:latin typeface="Times New Roman" panose="02020603050405020304" pitchFamily="18" charset="0"/>
              <a:cs typeface="Times New Roman" panose="02020603050405020304" pitchFamily="18" charset="0"/>
            </a:rPr>
            <a:t>Xây</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dựng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Đảng</a:t>
          </a:r>
          <a:endParaRPr lang="en-US" sz="2800" dirty="0">
            <a:latin typeface="Times New Roman" panose="02020603050405020304" pitchFamily="18" charset="0"/>
            <a:cs typeface="Times New Roman" panose="02020603050405020304" pitchFamily="18" charset="0"/>
          </a:endParaRPr>
        </a:p>
      </dgm:t>
    </dgm:pt>
    <dgm:pt modelId="{72221A98-547D-4B6C-B944-15E25A01ACE8}" type="parTrans" cxnId="{C272B883-31A1-4A3C-B157-783C8552B09C}">
      <dgm:prSet/>
      <dgm:spPr/>
      <dgm:t>
        <a:bodyPr/>
        <a:lstStyle/>
        <a:p>
          <a:endParaRPr lang="en-US"/>
        </a:p>
      </dgm:t>
    </dgm:pt>
    <dgm:pt modelId="{A57986BF-2000-4260-BD7F-253D2984F77E}" type="sibTrans" cxnId="{C272B883-31A1-4A3C-B157-783C8552B09C}">
      <dgm:prSet/>
      <dgm:spPr/>
      <dgm:t>
        <a:bodyPr/>
        <a:lstStyle/>
        <a:p>
          <a:endParaRPr lang="en-US"/>
        </a:p>
      </dgm:t>
    </dgm:pt>
    <dgm:pt modelId="{529665F7-D970-4C0E-BE23-54000EE6B377}">
      <dgm:prSet phldrT="[Text]" custT="1"/>
      <dgm:spPr/>
      <dgm:t>
        <a:bodyPr/>
        <a:lstStyle/>
        <a:p>
          <a:r>
            <a:rPr lang="vi-VN" sz="2200" dirty="0" smtClean="0">
              <a:latin typeface="+mn-lt"/>
              <a:cs typeface="Times New Roman" panose="02020603050405020304" pitchFamily="18" charset="0"/>
            </a:rPr>
            <a:t>Hội nghị </a:t>
          </a:r>
          <a:r>
            <a:rPr lang="en-US" sz="2200" dirty="0" smtClean="0">
              <a:latin typeface="+mn-lt"/>
              <a:cs typeface="Times New Roman" panose="02020603050405020304" pitchFamily="18" charset="0"/>
            </a:rPr>
            <a:t>TW </a:t>
          </a:r>
          <a:r>
            <a:rPr lang="vi-VN" sz="2200" dirty="0" smtClean="0">
              <a:latin typeface="+mn-lt"/>
              <a:cs typeface="Times New Roman" panose="02020603050405020304" pitchFamily="18" charset="0"/>
            </a:rPr>
            <a:t>6 (3-1989) và Hội nghị </a:t>
          </a:r>
          <a:r>
            <a:rPr lang="en-US" sz="2200" dirty="0" smtClean="0">
              <a:latin typeface="+mn-lt"/>
              <a:cs typeface="Times New Roman" panose="02020603050405020304" pitchFamily="18" charset="0"/>
            </a:rPr>
            <a:t>TW </a:t>
          </a:r>
          <a:r>
            <a:rPr lang="vi-VN" sz="2200" dirty="0" smtClean="0">
              <a:latin typeface="+mn-lt"/>
              <a:cs typeface="Times New Roman" panose="02020603050405020304" pitchFamily="18" charset="0"/>
            </a:rPr>
            <a:t>8 (3-1990) tập trung giải quyết những vấn đề cấp bách trong công tác </a:t>
          </a:r>
          <a:r>
            <a:rPr lang="en-US" sz="2200" dirty="0" smtClean="0">
              <a:latin typeface="+mn-lt"/>
              <a:cs typeface="Times New Roman" panose="02020603050405020304" pitchFamily="18" charset="0"/>
            </a:rPr>
            <a:t>XD </a:t>
          </a:r>
          <a:r>
            <a:rPr lang="vi-VN" sz="2200" dirty="0" smtClean="0">
              <a:latin typeface="+mn-lt"/>
              <a:cs typeface="Times New Roman" panose="02020603050405020304" pitchFamily="18" charset="0"/>
            </a:rPr>
            <a:t>Đảng</a:t>
          </a:r>
          <a:r>
            <a:rPr lang="vi-VN"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dgm:t>
    </dgm:pt>
    <dgm:pt modelId="{882154AF-EC76-425C-B63F-B33E2EBD674C}" type="parTrans" cxnId="{CC095967-133B-427F-BD32-D3FB69104FFF}">
      <dgm:prSet/>
      <dgm:spPr/>
      <dgm:t>
        <a:bodyPr/>
        <a:lstStyle/>
        <a:p>
          <a:endParaRPr lang="en-US"/>
        </a:p>
      </dgm:t>
    </dgm:pt>
    <dgm:pt modelId="{4D42A6F3-8ED6-487E-9BE7-EAB745E456B1}" type="sibTrans" cxnId="{CC095967-133B-427F-BD32-D3FB69104FFF}">
      <dgm:prSet/>
      <dgm:spPr/>
      <dgm:t>
        <a:bodyPr/>
        <a:lstStyle/>
        <a:p>
          <a:endParaRPr lang="en-US"/>
        </a:p>
      </dgm:t>
    </dgm:pt>
    <dgm:pt modelId="{15615597-001B-4461-B002-11D94C917BDD}">
      <dgm:prSet phldrT="[Text]" custT="1"/>
      <dgm:spPr/>
      <dgm:t>
        <a:bodyPr/>
        <a:lstStyle/>
        <a:p>
          <a:endParaRPr lang="en-US" sz="2000" dirty="0">
            <a:latin typeface="Times New Roman" panose="02020603050405020304" pitchFamily="18" charset="0"/>
            <a:cs typeface="Times New Roman" panose="02020603050405020304" pitchFamily="18" charset="0"/>
          </a:endParaRPr>
        </a:p>
      </dgm:t>
    </dgm:pt>
    <dgm:pt modelId="{855B230A-94AE-4622-8BB2-D4E35229E64E}" type="parTrans" cxnId="{99BD22F7-36DD-4C5C-8E44-CFA7B1CA3CDB}">
      <dgm:prSet/>
      <dgm:spPr/>
      <dgm:t>
        <a:bodyPr/>
        <a:lstStyle/>
        <a:p>
          <a:endParaRPr lang="en-US"/>
        </a:p>
      </dgm:t>
    </dgm:pt>
    <dgm:pt modelId="{7FC34AA8-4079-4752-BEC1-F67389126C2D}" type="sibTrans" cxnId="{99BD22F7-36DD-4C5C-8E44-CFA7B1CA3CDB}">
      <dgm:prSet/>
      <dgm:spPr/>
      <dgm:t>
        <a:bodyPr/>
        <a:lstStyle/>
        <a:p>
          <a:endParaRPr lang="en-US"/>
        </a:p>
      </dgm:t>
    </dgm:pt>
    <dgm:pt modelId="{496113EA-BDA1-4C67-93E2-6220ED4D19BF}">
      <dgm:prSet phldrT="[Text]"/>
      <dgm:spPr/>
      <dgm:t>
        <a:bodyPr/>
        <a:lstStyle/>
        <a:p>
          <a:r>
            <a:rPr lang="en-US" dirty="0" smtClean="0"/>
            <a:t>02</a:t>
          </a:r>
          <a:endParaRPr lang="en-US" dirty="0"/>
        </a:p>
      </dgm:t>
    </dgm:pt>
    <dgm:pt modelId="{945E43CD-8E34-47E9-9C33-D79B1E2D776B}" type="sibTrans" cxnId="{2EDDA8F9-FFDA-476C-A434-7E9D81878F15}">
      <dgm:prSet/>
      <dgm:spPr/>
      <dgm:t>
        <a:bodyPr/>
        <a:lstStyle/>
        <a:p>
          <a:endParaRPr lang="en-US"/>
        </a:p>
      </dgm:t>
    </dgm:pt>
    <dgm:pt modelId="{97DBDA2F-603B-48A1-AB74-80EBF3A37B5D}" type="parTrans" cxnId="{2EDDA8F9-FFDA-476C-A434-7E9D81878F15}">
      <dgm:prSet/>
      <dgm:spPr/>
      <dgm:t>
        <a:bodyPr/>
        <a:lstStyle/>
        <a:p>
          <a:endParaRPr lang="en-US"/>
        </a:p>
      </dgm:t>
    </dgm:pt>
    <dgm:pt modelId="{BEA94633-9334-46AD-B702-144C86B32DFC}" type="pres">
      <dgm:prSet presAssocID="{7E50D299-C2C5-4FD0-9300-84324104A26C}" presName="Name0" presStyleCnt="0">
        <dgm:presLayoutVars>
          <dgm:chMax/>
          <dgm:chPref val="3"/>
          <dgm:dir/>
          <dgm:animOne val="branch"/>
          <dgm:animLvl val="lvl"/>
        </dgm:presLayoutVars>
      </dgm:prSet>
      <dgm:spPr/>
      <dgm:t>
        <a:bodyPr/>
        <a:lstStyle/>
        <a:p>
          <a:endParaRPr lang="en-US"/>
        </a:p>
      </dgm:t>
    </dgm:pt>
    <dgm:pt modelId="{9CEA37BA-6A88-4BBE-AE00-A1B22CC17EFD}" type="pres">
      <dgm:prSet presAssocID="{496113EA-BDA1-4C67-93E2-6220ED4D19BF}" presName="composite" presStyleCnt="0"/>
      <dgm:spPr/>
    </dgm:pt>
    <dgm:pt modelId="{11924157-DF1D-4C44-B20D-A69839556ABE}" type="pres">
      <dgm:prSet presAssocID="{496113EA-BDA1-4C67-93E2-6220ED4D19BF}" presName="FirstChild" presStyleLbl="revTx" presStyleIdx="0" presStyleCnt="6">
        <dgm:presLayoutVars>
          <dgm:chMax val="0"/>
          <dgm:chPref val="0"/>
          <dgm:bulletEnabled val="1"/>
        </dgm:presLayoutVars>
      </dgm:prSet>
      <dgm:spPr/>
      <dgm:t>
        <a:bodyPr/>
        <a:lstStyle/>
        <a:p>
          <a:endParaRPr lang="en-US"/>
        </a:p>
      </dgm:t>
    </dgm:pt>
    <dgm:pt modelId="{30B7AC2D-CAEF-4788-B4A2-FFA89E8BF805}" type="pres">
      <dgm:prSet presAssocID="{496113EA-BDA1-4C67-93E2-6220ED4D19BF}" presName="Parent" presStyleLbl="alignNode1" presStyleIdx="0" presStyleCnt="3" custLinFactNeighborX="0" custLinFactNeighborY="-11635">
        <dgm:presLayoutVars>
          <dgm:chMax val="3"/>
          <dgm:chPref val="3"/>
          <dgm:bulletEnabled val="1"/>
        </dgm:presLayoutVars>
      </dgm:prSet>
      <dgm:spPr/>
      <dgm:t>
        <a:bodyPr/>
        <a:lstStyle/>
        <a:p>
          <a:endParaRPr lang="en-US"/>
        </a:p>
      </dgm:t>
    </dgm:pt>
    <dgm:pt modelId="{488646DA-1A5E-48A1-BD6B-544341F6EBB6}" type="pres">
      <dgm:prSet presAssocID="{496113EA-BDA1-4C67-93E2-6220ED4D19BF}" presName="Accent" presStyleLbl="parChTrans1D1" presStyleIdx="0" presStyleCnt="3"/>
      <dgm:spPr/>
    </dgm:pt>
    <dgm:pt modelId="{13104DBF-830F-4674-BC2A-4F42D29EDC82}" type="pres">
      <dgm:prSet presAssocID="{496113EA-BDA1-4C67-93E2-6220ED4D19BF}" presName="Child" presStyleLbl="revTx" presStyleIdx="1" presStyleCnt="6">
        <dgm:presLayoutVars>
          <dgm:chMax val="0"/>
          <dgm:chPref val="0"/>
          <dgm:bulletEnabled val="1"/>
        </dgm:presLayoutVars>
      </dgm:prSet>
      <dgm:spPr/>
      <dgm:t>
        <a:bodyPr/>
        <a:lstStyle/>
        <a:p>
          <a:endParaRPr lang="en-US"/>
        </a:p>
      </dgm:t>
    </dgm:pt>
    <dgm:pt modelId="{C0731C89-51CB-4695-AA3D-FD19D01201EB}" type="pres">
      <dgm:prSet presAssocID="{945E43CD-8E34-47E9-9C33-D79B1E2D776B}" presName="sibTrans" presStyleCnt="0"/>
      <dgm:spPr/>
    </dgm:pt>
    <dgm:pt modelId="{6B1C0CD2-717D-4920-A7D5-70579B847331}" type="pres">
      <dgm:prSet presAssocID="{52EED45D-26D1-48C3-B360-51D4AD0A886B}" presName="composite" presStyleCnt="0"/>
      <dgm:spPr/>
    </dgm:pt>
    <dgm:pt modelId="{2FF98FDC-868D-48BE-87A7-6CC6C4F9979F}" type="pres">
      <dgm:prSet presAssocID="{52EED45D-26D1-48C3-B360-51D4AD0A886B}" presName="FirstChild" presStyleLbl="revTx" presStyleIdx="2" presStyleCnt="6" custLinFactNeighborX="-1351" custLinFactNeighborY="-97728">
        <dgm:presLayoutVars>
          <dgm:chMax val="0"/>
          <dgm:chPref val="0"/>
          <dgm:bulletEnabled val="1"/>
        </dgm:presLayoutVars>
      </dgm:prSet>
      <dgm:spPr/>
      <dgm:t>
        <a:bodyPr/>
        <a:lstStyle/>
        <a:p>
          <a:endParaRPr lang="en-US"/>
        </a:p>
      </dgm:t>
    </dgm:pt>
    <dgm:pt modelId="{A2C5DD31-31BF-4CB3-922A-26C1EAB38D6A}" type="pres">
      <dgm:prSet presAssocID="{52EED45D-26D1-48C3-B360-51D4AD0A886B}" presName="Parent" presStyleLbl="alignNode1" presStyleIdx="1" presStyleCnt="3" custLinFactNeighborX="-3698" custLinFactNeighborY="-74682">
        <dgm:presLayoutVars>
          <dgm:chMax val="3"/>
          <dgm:chPref val="3"/>
          <dgm:bulletEnabled val="1"/>
        </dgm:presLayoutVars>
      </dgm:prSet>
      <dgm:spPr/>
      <dgm:t>
        <a:bodyPr/>
        <a:lstStyle/>
        <a:p>
          <a:endParaRPr lang="en-US"/>
        </a:p>
      </dgm:t>
    </dgm:pt>
    <dgm:pt modelId="{BCD9A07F-F926-4C4B-91CD-D7E22FE6C6A9}" type="pres">
      <dgm:prSet presAssocID="{52EED45D-26D1-48C3-B360-51D4AD0A886B}" presName="Accent" presStyleLbl="parChTrans1D1" presStyleIdx="1" presStyleCnt="3" custLinFactY="-1050433" custLinFactNeighborX="962" custLinFactNeighborY="-1100000"/>
      <dgm:spPr/>
    </dgm:pt>
    <dgm:pt modelId="{91DF631F-278C-4DC1-8FEA-DB04E5389205}" type="pres">
      <dgm:prSet presAssocID="{52EED45D-26D1-48C3-B360-51D4AD0A886B}" presName="Child" presStyleLbl="revTx" presStyleIdx="3" presStyleCnt="6">
        <dgm:presLayoutVars>
          <dgm:chMax val="0"/>
          <dgm:chPref val="0"/>
          <dgm:bulletEnabled val="1"/>
        </dgm:presLayoutVars>
      </dgm:prSet>
      <dgm:spPr/>
      <dgm:t>
        <a:bodyPr/>
        <a:lstStyle/>
        <a:p>
          <a:endParaRPr lang="en-US"/>
        </a:p>
      </dgm:t>
    </dgm:pt>
    <dgm:pt modelId="{593C8559-7D1D-4080-88E6-C4AC5143F8D8}" type="pres">
      <dgm:prSet presAssocID="{54E40909-AA13-4391-8CCA-0091CF892B78}" presName="sibTrans" presStyleCnt="0"/>
      <dgm:spPr/>
    </dgm:pt>
    <dgm:pt modelId="{FB84A954-4423-464B-B5B5-41F205313B72}" type="pres">
      <dgm:prSet presAssocID="{6F452D9E-C26C-49F3-B72D-1F7EB9F4B54A}" presName="composite" presStyleCnt="0"/>
      <dgm:spPr/>
    </dgm:pt>
    <dgm:pt modelId="{8607976C-BB6E-4AB1-9E8C-3CCD599BF3DA}" type="pres">
      <dgm:prSet presAssocID="{6F452D9E-C26C-49F3-B72D-1F7EB9F4B54A}" presName="FirstChild" presStyleLbl="revTx" presStyleIdx="4" presStyleCnt="6" custLinFactNeighborX="-52" custLinFactNeighborY="545">
        <dgm:presLayoutVars>
          <dgm:chMax val="0"/>
          <dgm:chPref val="0"/>
          <dgm:bulletEnabled val="1"/>
        </dgm:presLayoutVars>
      </dgm:prSet>
      <dgm:spPr/>
      <dgm:t>
        <a:bodyPr/>
        <a:lstStyle/>
        <a:p>
          <a:endParaRPr lang="en-US"/>
        </a:p>
      </dgm:t>
    </dgm:pt>
    <dgm:pt modelId="{47E6D901-C6FF-4379-9112-9E4384D4AF1A}" type="pres">
      <dgm:prSet presAssocID="{6F452D9E-C26C-49F3-B72D-1F7EB9F4B54A}" presName="Parent" presStyleLbl="alignNode1" presStyleIdx="2" presStyleCnt="3" custLinFactNeighborX="-3698" custLinFactNeighborY="46637">
        <dgm:presLayoutVars>
          <dgm:chMax val="3"/>
          <dgm:chPref val="3"/>
          <dgm:bulletEnabled val="1"/>
        </dgm:presLayoutVars>
      </dgm:prSet>
      <dgm:spPr/>
      <dgm:t>
        <a:bodyPr/>
        <a:lstStyle/>
        <a:p>
          <a:endParaRPr lang="en-US"/>
        </a:p>
      </dgm:t>
    </dgm:pt>
    <dgm:pt modelId="{070502DD-6392-4DBA-808E-C79E2EF0EC78}" type="pres">
      <dgm:prSet presAssocID="{6F452D9E-C26C-49F3-B72D-1F7EB9F4B54A}" presName="Accent" presStyleLbl="parChTrans1D1" presStyleIdx="2" presStyleCnt="3"/>
      <dgm:spPr/>
    </dgm:pt>
    <dgm:pt modelId="{A33CE98A-FE4D-44ED-A3FB-1939FDFFE079}" type="pres">
      <dgm:prSet presAssocID="{6F452D9E-C26C-49F3-B72D-1F7EB9F4B54A}" presName="Child" presStyleLbl="revTx" presStyleIdx="5" presStyleCnt="6">
        <dgm:presLayoutVars>
          <dgm:chMax val="0"/>
          <dgm:chPref val="0"/>
          <dgm:bulletEnabled val="1"/>
        </dgm:presLayoutVars>
      </dgm:prSet>
      <dgm:spPr/>
      <dgm:t>
        <a:bodyPr/>
        <a:lstStyle/>
        <a:p>
          <a:endParaRPr lang="en-US"/>
        </a:p>
      </dgm:t>
    </dgm:pt>
  </dgm:ptLst>
  <dgm:cxnLst>
    <dgm:cxn modelId="{C272B883-31A1-4A3C-B157-783C8552B09C}" srcId="{6F452D9E-C26C-49F3-B72D-1F7EB9F4B54A}" destId="{861B6875-B31F-4252-BC84-0E4C610AB86A}" srcOrd="0" destOrd="0" parTransId="{72221A98-547D-4B6C-B944-15E25A01ACE8}" sibTransId="{A57986BF-2000-4260-BD7F-253D2984F77E}"/>
    <dgm:cxn modelId="{84895C86-4B82-45E9-B2FC-E5B5E28C16FA}" type="presOf" srcId="{7E50D299-C2C5-4FD0-9300-84324104A26C}" destId="{BEA94633-9334-46AD-B702-144C86B32DFC}" srcOrd="0" destOrd="0" presId="urn:microsoft.com/office/officeart/2011/layout/TabList"/>
    <dgm:cxn modelId="{9FAB57D1-8B44-4097-A747-1A27B2E38A59}" srcId="{52EED45D-26D1-48C3-B360-51D4AD0A886B}" destId="{329D1ACD-F09E-4D83-8B14-8837356E1BE5}" srcOrd="1" destOrd="0" parTransId="{091AB888-3815-4D4A-9A9D-388FDA774E9B}" sibTransId="{A005E9D2-2604-4F60-AAEA-E9642F238862}"/>
    <dgm:cxn modelId="{CC095967-133B-427F-BD32-D3FB69104FFF}" srcId="{6F452D9E-C26C-49F3-B72D-1F7EB9F4B54A}" destId="{529665F7-D970-4C0E-BE23-54000EE6B377}" srcOrd="2" destOrd="0" parTransId="{882154AF-EC76-425C-B63F-B33E2EBD674C}" sibTransId="{4D42A6F3-8ED6-487E-9BE7-EAB745E456B1}"/>
    <dgm:cxn modelId="{F0202341-C4C8-4E3E-B29D-6B258886C7D8}" type="presOf" srcId="{861B6875-B31F-4252-BC84-0E4C610AB86A}" destId="{8607976C-BB6E-4AB1-9E8C-3CCD599BF3DA}" srcOrd="0" destOrd="0" presId="urn:microsoft.com/office/officeart/2011/layout/TabList"/>
    <dgm:cxn modelId="{99BD22F7-36DD-4C5C-8E44-CFA7B1CA3CDB}" srcId="{6F452D9E-C26C-49F3-B72D-1F7EB9F4B54A}" destId="{15615597-001B-4461-B002-11D94C917BDD}" srcOrd="1" destOrd="0" parTransId="{855B230A-94AE-4622-8BB2-D4E35229E64E}" sibTransId="{7FC34AA8-4079-4752-BEC1-F67389126C2D}"/>
    <dgm:cxn modelId="{67BAB671-6DFC-429E-B784-050E81B0AFD2}" type="presOf" srcId="{D61FDBD4-4F2D-407D-878A-9AB78B4F03E6}" destId="{11924157-DF1D-4C44-B20D-A69839556ABE}" srcOrd="0" destOrd="0" presId="urn:microsoft.com/office/officeart/2011/layout/TabList"/>
    <dgm:cxn modelId="{8FC57152-61F5-407F-B7B9-6BAD0ADC521A}" srcId="{7E50D299-C2C5-4FD0-9300-84324104A26C}" destId="{52EED45D-26D1-48C3-B360-51D4AD0A886B}" srcOrd="1" destOrd="0" parTransId="{F5FC40A3-2972-46DF-99BF-013BA84070ED}" sibTransId="{54E40909-AA13-4391-8CCA-0091CF892B78}"/>
    <dgm:cxn modelId="{18B29FF5-133D-4905-9609-F4C71E26E94B}" type="presOf" srcId="{8C52737A-E3E4-46CE-859E-3C7CDC0CC1BE}" destId="{2FF98FDC-868D-48BE-87A7-6CC6C4F9979F}" srcOrd="0" destOrd="0" presId="urn:microsoft.com/office/officeart/2011/layout/TabList"/>
    <dgm:cxn modelId="{B47C85F1-EB88-45A5-8A19-99FF45733087}" type="presOf" srcId="{496113EA-BDA1-4C67-93E2-6220ED4D19BF}" destId="{30B7AC2D-CAEF-4788-B4A2-FFA89E8BF805}" srcOrd="0" destOrd="0" presId="urn:microsoft.com/office/officeart/2011/layout/TabList"/>
    <dgm:cxn modelId="{83C32467-E571-4F80-A832-91BE556ADAE1}" type="presOf" srcId="{B3B404D3-7C73-4EDE-A421-4A4D989DB7E8}" destId="{13104DBF-830F-4674-BC2A-4F42D29EDC82}" srcOrd="0" destOrd="0" presId="urn:microsoft.com/office/officeart/2011/layout/TabList"/>
    <dgm:cxn modelId="{22C41D7F-BE53-445E-B841-418C145B07A4}" type="presOf" srcId="{329D1ACD-F09E-4D83-8B14-8837356E1BE5}" destId="{91DF631F-278C-4DC1-8FEA-DB04E5389205}" srcOrd="0" destOrd="0" presId="urn:microsoft.com/office/officeart/2011/layout/TabList"/>
    <dgm:cxn modelId="{878CEDCE-FE6E-4876-B44B-91191635199B}" type="presOf" srcId="{15615597-001B-4461-B002-11D94C917BDD}" destId="{A33CE98A-FE4D-44ED-A3FB-1939FDFFE079}" srcOrd="0" destOrd="0" presId="urn:microsoft.com/office/officeart/2011/layout/TabList"/>
    <dgm:cxn modelId="{8A11E743-ED3F-4B07-B143-F70692B4699D}" srcId="{496113EA-BDA1-4C67-93E2-6220ED4D19BF}" destId="{B3B404D3-7C73-4EDE-A421-4A4D989DB7E8}" srcOrd="1" destOrd="0" parTransId="{28D56831-25E3-4EC9-AD4A-7821DA32C36D}" sibTransId="{395B645E-60C1-449D-8D73-8E212A80ECA8}"/>
    <dgm:cxn modelId="{971C749D-1554-4A8E-AAD0-1A18BBC01B82}" srcId="{496113EA-BDA1-4C67-93E2-6220ED4D19BF}" destId="{D61FDBD4-4F2D-407D-878A-9AB78B4F03E6}" srcOrd="0" destOrd="0" parTransId="{683F5597-B0A0-4FE5-BF96-E575196B383B}" sibTransId="{68C307D9-58C5-4AA9-ABD6-CEA240A5657F}"/>
    <dgm:cxn modelId="{016C81A8-176E-4701-81C1-997DE8B75B5B}" type="presOf" srcId="{6F452D9E-C26C-49F3-B72D-1F7EB9F4B54A}" destId="{47E6D901-C6FF-4379-9112-9E4384D4AF1A}" srcOrd="0" destOrd="0" presId="urn:microsoft.com/office/officeart/2011/layout/TabList"/>
    <dgm:cxn modelId="{F12E754E-92C9-4A2F-8466-A04C8F46282F}" srcId="{52EED45D-26D1-48C3-B360-51D4AD0A886B}" destId="{8C52737A-E3E4-46CE-859E-3C7CDC0CC1BE}" srcOrd="0" destOrd="0" parTransId="{17FA9B5F-608E-4103-BE27-778DED4234B6}" sibTransId="{7C592797-CC9A-4624-8C1A-2A7865A16C83}"/>
    <dgm:cxn modelId="{551F393E-C91D-4E24-847A-DA0260DE4B64}" type="presOf" srcId="{529665F7-D970-4C0E-BE23-54000EE6B377}" destId="{A33CE98A-FE4D-44ED-A3FB-1939FDFFE079}" srcOrd="0" destOrd="1" presId="urn:microsoft.com/office/officeart/2011/layout/TabList"/>
    <dgm:cxn modelId="{4D533176-6F0C-4DCA-8AB6-B35F87716D79}" srcId="{7E50D299-C2C5-4FD0-9300-84324104A26C}" destId="{6F452D9E-C26C-49F3-B72D-1F7EB9F4B54A}" srcOrd="2" destOrd="0" parTransId="{09F76D05-8A6F-4901-9C5F-B474875A6186}" sibTransId="{14DBC15C-324C-417D-B625-3D24DCF36A7F}"/>
    <dgm:cxn modelId="{C3A23547-C552-4970-B9E0-8A737D580734}" type="presOf" srcId="{52EED45D-26D1-48C3-B360-51D4AD0A886B}" destId="{A2C5DD31-31BF-4CB3-922A-26C1EAB38D6A}" srcOrd="0" destOrd="0" presId="urn:microsoft.com/office/officeart/2011/layout/TabList"/>
    <dgm:cxn modelId="{2EDDA8F9-FFDA-476C-A434-7E9D81878F15}" srcId="{7E50D299-C2C5-4FD0-9300-84324104A26C}" destId="{496113EA-BDA1-4C67-93E2-6220ED4D19BF}" srcOrd="0" destOrd="0" parTransId="{97DBDA2F-603B-48A1-AB74-80EBF3A37B5D}" sibTransId="{945E43CD-8E34-47E9-9C33-D79B1E2D776B}"/>
    <dgm:cxn modelId="{A6D1E873-4D16-418F-8EF8-4C7A4D40473E}" type="presParOf" srcId="{BEA94633-9334-46AD-B702-144C86B32DFC}" destId="{9CEA37BA-6A88-4BBE-AE00-A1B22CC17EFD}" srcOrd="0" destOrd="0" presId="urn:microsoft.com/office/officeart/2011/layout/TabList"/>
    <dgm:cxn modelId="{99B6834D-4F26-4C72-818E-86037BF061BE}" type="presParOf" srcId="{9CEA37BA-6A88-4BBE-AE00-A1B22CC17EFD}" destId="{11924157-DF1D-4C44-B20D-A69839556ABE}" srcOrd="0" destOrd="0" presId="urn:microsoft.com/office/officeart/2011/layout/TabList"/>
    <dgm:cxn modelId="{A22C9D63-11C4-423B-9AB1-6809380D68D1}" type="presParOf" srcId="{9CEA37BA-6A88-4BBE-AE00-A1B22CC17EFD}" destId="{30B7AC2D-CAEF-4788-B4A2-FFA89E8BF805}" srcOrd="1" destOrd="0" presId="urn:microsoft.com/office/officeart/2011/layout/TabList"/>
    <dgm:cxn modelId="{FF88E05C-9CF5-4F6E-ADB5-4E719AD5EFEF}" type="presParOf" srcId="{9CEA37BA-6A88-4BBE-AE00-A1B22CC17EFD}" destId="{488646DA-1A5E-48A1-BD6B-544341F6EBB6}" srcOrd="2" destOrd="0" presId="urn:microsoft.com/office/officeart/2011/layout/TabList"/>
    <dgm:cxn modelId="{5D190D8B-4530-4FFF-923D-BEC16B687AF5}" type="presParOf" srcId="{BEA94633-9334-46AD-B702-144C86B32DFC}" destId="{13104DBF-830F-4674-BC2A-4F42D29EDC82}" srcOrd="1" destOrd="0" presId="urn:microsoft.com/office/officeart/2011/layout/TabList"/>
    <dgm:cxn modelId="{0417217B-FBC9-4EDF-9451-327D6F7CFB39}" type="presParOf" srcId="{BEA94633-9334-46AD-B702-144C86B32DFC}" destId="{C0731C89-51CB-4695-AA3D-FD19D01201EB}" srcOrd="2" destOrd="0" presId="urn:microsoft.com/office/officeart/2011/layout/TabList"/>
    <dgm:cxn modelId="{9BAE5AEF-04A7-494A-AFE9-65ECA2AB1B26}" type="presParOf" srcId="{BEA94633-9334-46AD-B702-144C86B32DFC}" destId="{6B1C0CD2-717D-4920-A7D5-70579B847331}" srcOrd="3" destOrd="0" presId="urn:microsoft.com/office/officeart/2011/layout/TabList"/>
    <dgm:cxn modelId="{28033813-7637-41EC-8789-AF8BA2F5A9DE}" type="presParOf" srcId="{6B1C0CD2-717D-4920-A7D5-70579B847331}" destId="{2FF98FDC-868D-48BE-87A7-6CC6C4F9979F}" srcOrd="0" destOrd="0" presId="urn:microsoft.com/office/officeart/2011/layout/TabList"/>
    <dgm:cxn modelId="{A4096022-CE74-44C2-A829-8B2954B14E25}" type="presParOf" srcId="{6B1C0CD2-717D-4920-A7D5-70579B847331}" destId="{A2C5DD31-31BF-4CB3-922A-26C1EAB38D6A}" srcOrd="1" destOrd="0" presId="urn:microsoft.com/office/officeart/2011/layout/TabList"/>
    <dgm:cxn modelId="{919B9FF9-6119-41B6-8123-CC3F2E7BA65A}" type="presParOf" srcId="{6B1C0CD2-717D-4920-A7D5-70579B847331}" destId="{BCD9A07F-F926-4C4B-91CD-D7E22FE6C6A9}" srcOrd="2" destOrd="0" presId="urn:microsoft.com/office/officeart/2011/layout/TabList"/>
    <dgm:cxn modelId="{9B8E523C-0A22-4F0B-8F33-0923350A6F2E}" type="presParOf" srcId="{BEA94633-9334-46AD-B702-144C86B32DFC}" destId="{91DF631F-278C-4DC1-8FEA-DB04E5389205}" srcOrd="4" destOrd="0" presId="urn:microsoft.com/office/officeart/2011/layout/TabList"/>
    <dgm:cxn modelId="{D8478C4F-281F-496F-B654-B6235D90A9B6}" type="presParOf" srcId="{BEA94633-9334-46AD-B702-144C86B32DFC}" destId="{593C8559-7D1D-4080-88E6-C4AC5143F8D8}" srcOrd="5" destOrd="0" presId="urn:microsoft.com/office/officeart/2011/layout/TabList"/>
    <dgm:cxn modelId="{3ED06219-3B90-4C2D-B9EC-596C8F6D8FA2}" type="presParOf" srcId="{BEA94633-9334-46AD-B702-144C86B32DFC}" destId="{FB84A954-4423-464B-B5B5-41F205313B72}" srcOrd="6" destOrd="0" presId="urn:microsoft.com/office/officeart/2011/layout/TabList"/>
    <dgm:cxn modelId="{30F3D1C7-72C6-4E65-935D-2F41A2C9AE7E}" type="presParOf" srcId="{FB84A954-4423-464B-B5B5-41F205313B72}" destId="{8607976C-BB6E-4AB1-9E8C-3CCD599BF3DA}" srcOrd="0" destOrd="0" presId="urn:microsoft.com/office/officeart/2011/layout/TabList"/>
    <dgm:cxn modelId="{CEA7466C-1824-4AD7-B376-528D0F6D3B81}" type="presParOf" srcId="{FB84A954-4423-464B-B5B5-41F205313B72}" destId="{47E6D901-C6FF-4379-9112-9E4384D4AF1A}" srcOrd="1" destOrd="0" presId="urn:microsoft.com/office/officeart/2011/layout/TabList"/>
    <dgm:cxn modelId="{8D5CE49F-3522-4A72-B98A-B088BBBDF621}" type="presParOf" srcId="{FB84A954-4423-464B-B5B5-41F205313B72}" destId="{070502DD-6392-4DBA-808E-C79E2EF0EC78}" srcOrd="2" destOrd="0" presId="urn:microsoft.com/office/officeart/2011/layout/TabList"/>
    <dgm:cxn modelId="{54F300E2-A1EA-46B4-9B0A-045267E46C56}" type="presParOf" srcId="{BEA94633-9334-46AD-B702-144C86B32DFC}" destId="{A33CE98A-FE4D-44ED-A3FB-1939FDFFE079}"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33DE8EF-2B6F-403C-85BC-38471B07D9F6}" type="doc">
      <dgm:prSet loTypeId="urn:microsoft.com/office/officeart/2005/8/layout/hierarchy2" loCatId="hierarchy" qsTypeId="urn:microsoft.com/office/officeart/2005/8/quickstyle/simple5" qsCatId="simple" csTypeId="urn:microsoft.com/office/officeart/2005/8/colors/accent0_2" csCatId="mainScheme" phldr="1"/>
      <dgm:spPr/>
      <dgm:t>
        <a:bodyPr/>
        <a:lstStyle/>
        <a:p>
          <a:endParaRPr lang="en-US"/>
        </a:p>
      </dgm:t>
    </dgm:pt>
    <dgm:pt modelId="{4AABA379-9DA9-470F-9DCF-66B4281FECDC}">
      <dgm:prSet phldrT="[Text]" custT="1"/>
      <dgm:spPr/>
      <dgm:t>
        <a:bodyPr/>
        <a:lstStyle/>
        <a:p>
          <a:r>
            <a:rPr lang="vi-VN" sz="3600" b="1" i="0" dirty="0" smtClean="0">
              <a:latin typeface="+mj-lt"/>
            </a:rPr>
            <a:t>Cương lĩnh xây dựng đất nước trong th</a:t>
          </a:r>
          <a:r>
            <a:rPr lang="en-US" sz="3600" b="1" i="0" dirty="0" smtClean="0">
              <a:latin typeface="+mj-lt"/>
            </a:rPr>
            <a:t>ờ</a:t>
          </a:r>
          <a:r>
            <a:rPr lang="vi-VN" sz="3600" b="1" i="0" dirty="0" smtClean="0">
              <a:latin typeface="+mj-lt"/>
            </a:rPr>
            <a:t>i kỳ quá độ</a:t>
          </a:r>
          <a:r>
            <a:rPr lang="en-US" sz="3600" b="1" i="0" dirty="0" smtClean="0">
              <a:latin typeface="+mj-lt"/>
            </a:rPr>
            <a:t> </a:t>
          </a:r>
          <a:r>
            <a:rPr lang="vi-VN" sz="3600" b="1" i="0" dirty="0" smtClean="0">
              <a:latin typeface="+mj-lt"/>
            </a:rPr>
            <a:t>lên </a:t>
          </a:r>
          <a:r>
            <a:rPr lang="en-US" sz="3600" b="1" i="0" dirty="0" smtClean="0">
              <a:latin typeface="Times New Roman" panose="02020603050405020304" pitchFamily="18" charset="0"/>
              <a:cs typeface="Times New Roman" panose="02020603050405020304" pitchFamily="18" charset="0"/>
            </a:rPr>
            <a:t>CNXH</a:t>
          </a:r>
          <a:endParaRPr lang="en-US" sz="3600" b="1" i="0" dirty="0">
            <a:latin typeface="Times New Roman" panose="02020603050405020304" pitchFamily="18" charset="0"/>
            <a:cs typeface="Times New Roman" panose="02020603050405020304" pitchFamily="18" charset="0"/>
          </a:endParaRPr>
        </a:p>
      </dgm:t>
    </dgm:pt>
    <dgm:pt modelId="{675E9554-FD7C-4FF4-A0ED-AD97867B796C}" type="parTrans" cxnId="{360A4069-F938-43CF-A325-57443FAF8D57}">
      <dgm:prSet/>
      <dgm:spPr/>
      <dgm:t>
        <a:bodyPr/>
        <a:lstStyle/>
        <a:p>
          <a:endParaRPr lang="en-US"/>
        </a:p>
      </dgm:t>
    </dgm:pt>
    <dgm:pt modelId="{32B18B2F-6711-4F6A-8A92-23CD784E29D4}" type="sibTrans" cxnId="{360A4069-F938-43CF-A325-57443FAF8D57}">
      <dgm:prSet/>
      <dgm:spPr/>
      <dgm:t>
        <a:bodyPr/>
        <a:lstStyle/>
        <a:p>
          <a:endParaRPr lang="en-US"/>
        </a:p>
      </dgm:t>
    </dgm:pt>
    <dgm:pt modelId="{FC7C966D-D463-4793-883F-9A805A0223BA}">
      <dgm:prSet phldrT="[Text]" custT="1"/>
      <dgm:spPr/>
      <dgm:t>
        <a:bodyPr/>
        <a:lstStyle/>
        <a:p>
          <a:r>
            <a:rPr lang="en-US" sz="3600" b="1" dirty="0" smtClean="0">
              <a:latin typeface="Times New Roman" panose="02020603050405020304" pitchFamily="18" charset="0"/>
              <a:cs typeface="Times New Roman" panose="02020603050405020304" pitchFamily="18" charset="0"/>
            </a:rPr>
            <a:t>5 </a:t>
          </a:r>
          <a:r>
            <a:rPr lang="en-US" sz="3600" b="1" dirty="0" err="1" smtClean="0">
              <a:latin typeface="Times New Roman" panose="02020603050405020304" pitchFamily="18" charset="0"/>
              <a:cs typeface="Times New Roman" panose="02020603050405020304" pitchFamily="18" charset="0"/>
            </a:rPr>
            <a:t>bài</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học</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lớn</a:t>
          </a:r>
          <a:endParaRPr lang="en-US" sz="3600" b="1" dirty="0">
            <a:latin typeface="Times New Roman" panose="02020603050405020304" pitchFamily="18" charset="0"/>
            <a:cs typeface="Times New Roman" panose="02020603050405020304" pitchFamily="18" charset="0"/>
          </a:endParaRPr>
        </a:p>
      </dgm:t>
    </dgm:pt>
    <dgm:pt modelId="{4B058CC6-1BBD-40D0-BC9F-5CE8D07F8CFC}" type="parTrans" cxnId="{ABB78062-5668-4332-9A67-276A1CBA45C6}">
      <dgm:prSet/>
      <dgm:spPr/>
      <dgm:t>
        <a:bodyPr/>
        <a:lstStyle/>
        <a:p>
          <a:endParaRPr lang="en-US"/>
        </a:p>
      </dgm:t>
    </dgm:pt>
    <dgm:pt modelId="{3F965A38-AA14-4AB3-A105-093153936966}" type="sibTrans" cxnId="{ABB78062-5668-4332-9A67-276A1CBA45C6}">
      <dgm:prSet/>
      <dgm:spPr/>
      <dgm:t>
        <a:bodyPr/>
        <a:lstStyle/>
        <a:p>
          <a:endParaRPr lang="en-US"/>
        </a:p>
      </dgm:t>
    </dgm:pt>
    <dgm:pt modelId="{D9DF7187-1F8B-46DD-B44F-110C3764EA39}">
      <dgm:prSet phldrT="[Text]" custT="1"/>
      <dgm:spPr/>
      <dgm:t>
        <a:bodyPr/>
        <a:lstStyle/>
        <a:p>
          <a:r>
            <a:rPr lang="en-US" sz="3200" b="1" dirty="0" smtClean="0">
              <a:latin typeface="Times New Roman" panose="02020603050405020304" pitchFamily="18" charset="0"/>
              <a:cs typeface="Times New Roman" panose="02020603050405020304" pitchFamily="18" charset="0"/>
            </a:rPr>
            <a:t>6 </a:t>
          </a:r>
          <a:r>
            <a:rPr lang="en-US" sz="3200" b="1" dirty="0" err="1" smtClean="0">
              <a:latin typeface="Times New Roman" panose="02020603050405020304" pitchFamily="18" charset="0"/>
              <a:cs typeface="Times New Roman" panose="02020603050405020304" pitchFamily="18" charset="0"/>
            </a:rPr>
            <a:t>đặc</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trưng</a:t>
          </a:r>
          <a:r>
            <a:rPr lang="en-US" sz="3200" b="1" dirty="0" smtClean="0">
              <a:latin typeface="Times New Roman" panose="02020603050405020304" pitchFamily="18" charset="0"/>
              <a:cs typeface="Times New Roman" panose="02020603050405020304" pitchFamily="18" charset="0"/>
            </a:rPr>
            <a:t> XH XHCN</a:t>
          </a:r>
          <a:endParaRPr lang="en-US" sz="3200" b="1" dirty="0">
            <a:latin typeface="Times New Roman" panose="02020603050405020304" pitchFamily="18" charset="0"/>
            <a:cs typeface="Times New Roman" panose="02020603050405020304" pitchFamily="18" charset="0"/>
          </a:endParaRPr>
        </a:p>
      </dgm:t>
    </dgm:pt>
    <dgm:pt modelId="{595325E1-BC33-4036-A8C3-2745306D094D}" type="parTrans" cxnId="{8B5FCF98-C0CF-41B0-AAA3-486735A8D65D}">
      <dgm:prSet/>
      <dgm:spPr/>
      <dgm:t>
        <a:bodyPr/>
        <a:lstStyle/>
        <a:p>
          <a:endParaRPr lang="en-US"/>
        </a:p>
      </dgm:t>
    </dgm:pt>
    <dgm:pt modelId="{BF195952-3F0B-4746-A4E5-CECA4613E79B}" type="sibTrans" cxnId="{8B5FCF98-C0CF-41B0-AAA3-486735A8D65D}">
      <dgm:prSet/>
      <dgm:spPr/>
      <dgm:t>
        <a:bodyPr/>
        <a:lstStyle/>
        <a:p>
          <a:endParaRPr lang="en-US"/>
        </a:p>
      </dgm:t>
    </dgm:pt>
    <dgm:pt modelId="{80F9B95B-48BA-46B6-9ECC-E4F6001C605E}">
      <dgm:prSet custT="1"/>
      <dgm:spPr/>
      <dgm:t>
        <a:bodyPr/>
        <a:lstStyle/>
        <a:p>
          <a:r>
            <a:rPr lang="vi-VN" sz="3600" b="1" dirty="0" smtClean="0">
              <a:latin typeface="+mj-lt"/>
            </a:rPr>
            <a:t>7 phương hướng lớn xây dựng </a:t>
          </a:r>
          <a:r>
            <a:rPr lang="en-US" sz="3600" b="1" dirty="0" smtClean="0">
              <a:latin typeface="+mj-lt"/>
            </a:rPr>
            <a:t>CNXH</a:t>
          </a:r>
          <a:r>
            <a:rPr lang="vi-VN" sz="3600" b="1" dirty="0" smtClean="0">
              <a:latin typeface="+mj-lt"/>
            </a:rPr>
            <a:t> </a:t>
          </a:r>
          <a:endParaRPr lang="en-US" sz="3600" b="1" dirty="0">
            <a:latin typeface="+mj-lt"/>
          </a:endParaRPr>
        </a:p>
      </dgm:t>
    </dgm:pt>
    <dgm:pt modelId="{C3D3B61B-6880-4725-A592-9B212A37F824}" type="parTrans" cxnId="{79F3511D-3292-4AFB-8E26-157BCB99A9AE}">
      <dgm:prSet/>
      <dgm:spPr/>
      <dgm:t>
        <a:bodyPr/>
        <a:lstStyle/>
        <a:p>
          <a:endParaRPr lang="en-US"/>
        </a:p>
      </dgm:t>
    </dgm:pt>
    <dgm:pt modelId="{9B117714-D800-425E-9757-DC059EA201F3}" type="sibTrans" cxnId="{79F3511D-3292-4AFB-8E26-157BCB99A9AE}">
      <dgm:prSet/>
      <dgm:spPr/>
      <dgm:t>
        <a:bodyPr/>
        <a:lstStyle/>
        <a:p>
          <a:endParaRPr lang="en-US"/>
        </a:p>
      </dgm:t>
    </dgm:pt>
    <dgm:pt modelId="{4A795A13-D042-4001-A64A-D3C032A51DF1}" type="pres">
      <dgm:prSet presAssocID="{233DE8EF-2B6F-403C-85BC-38471B07D9F6}" presName="diagram" presStyleCnt="0">
        <dgm:presLayoutVars>
          <dgm:chPref val="1"/>
          <dgm:dir/>
          <dgm:animOne val="branch"/>
          <dgm:animLvl val="lvl"/>
          <dgm:resizeHandles val="exact"/>
        </dgm:presLayoutVars>
      </dgm:prSet>
      <dgm:spPr/>
      <dgm:t>
        <a:bodyPr/>
        <a:lstStyle/>
        <a:p>
          <a:endParaRPr lang="en-US"/>
        </a:p>
      </dgm:t>
    </dgm:pt>
    <dgm:pt modelId="{B09572A2-8F98-47A8-8206-ED33C683C454}" type="pres">
      <dgm:prSet presAssocID="{4AABA379-9DA9-470F-9DCF-66B4281FECDC}" presName="root1" presStyleCnt="0"/>
      <dgm:spPr/>
    </dgm:pt>
    <dgm:pt modelId="{B9AEB528-FEB4-4D11-8D68-08DD61B0D177}" type="pres">
      <dgm:prSet presAssocID="{4AABA379-9DA9-470F-9DCF-66B4281FECDC}" presName="LevelOneTextNode" presStyleLbl="node0" presStyleIdx="0" presStyleCnt="1" custScaleY="176710">
        <dgm:presLayoutVars>
          <dgm:chPref val="3"/>
        </dgm:presLayoutVars>
      </dgm:prSet>
      <dgm:spPr/>
      <dgm:t>
        <a:bodyPr/>
        <a:lstStyle/>
        <a:p>
          <a:endParaRPr lang="en-US"/>
        </a:p>
      </dgm:t>
    </dgm:pt>
    <dgm:pt modelId="{0DE03F5B-5CC6-4806-90CA-BEC2B2871FB4}" type="pres">
      <dgm:prSet presAssocID="{4AABA379-9DA9-470F-9DCF-66B4281FECDC}" presName="level2hierChild" presStyleCnt="0"/>
      <dgm:spPr/>
    </dgm:pt>
    <dgm:pt modelId="{7ACA574F-D39B-4D68-9E6A-4E13E7F8FE12}" type="pres">
      <dgm:prSet presAssocID="{4B058CC6-1BBD-40D0-BC9F-5CE8D07F8CFC}" presName="conn2-1" presStyleLbl="parChTrans1D2" presStyleIdx="0" presStyleCnt="3"/>
      <dgm:spPr/>
      <dgm:t>
        <a:bodyPr/>
        <a:lstStyle/>
        <a:p>
          <a:endParaRPr lang="en-US"/>
        </a:p>
      </dgm:t>
    </dgm:pt>
    <dgm:pt modelId="{14110B02-6602-4FE3-A16B-AB56FB091BDB}" type="pres">
      <dgm:prSet presAssocID="{4B058CC6-1BBD-40D0-BC9F-5CE8D07F8CFC}" presName="connTx" presStyleLbl="parChTrans1D2" presStyleIdx="0" presStyleCnt="3"/>
      <dgm:spPr/>
      <dgm:t>
        <a:bodyPr/>
        <a:lstStyle/>
        <a:p>
          <a:endParaRPr lang="en-US"/>
        </a:p>
      </dgm:t>
    </dgm:pt>
    <dgm:pt modelId="{60D50DCA-A0D9-4BC6-87FF-2487AB6CC43E}" type="pres">
      <dgm:prSet presAssocID="{FC7C966D-D463-4793-883F-9A805A0223BA}" presName="root2" presStyleCnt="0"/>
      <dgm:spPr/>
    </dgm:pt>
    <dgm:pt modelId="{EAC32E3F-16EA-43A5-81B6-E4A4C8913BB1}" type="pres">
      <dgm:prSet presAssocID="{FC7C966D-D463-4793-883F-9A805A0223BA}" presName="LevelTwoTextNode" presStyleLbl="node2" presStyleIdx="0" presStyleCnt="3" custScaleX="122100" custScaleY="81048" custLinFactNeighborX="-2507" custLinFactNeighborY="-48914">
        <dgm:presLayoutVars>
          <dgm:chPref val="3"/>
        </dgm:presLayoutVars>
      </dgm:prSet>
      <dgm:spPr/>
      <dgm:t>
        <a:bodyPr/>
        <a:lstStyle/>
        <a:p>
          <a:endParaRPr lang="en-US"/>
        </a:p>
      </dgm:t>
    </dgm:pt>
    <dgm:pt modelId="{29326A72-2DB6-4F1C-98EE-1FD0E11E27B2}" type="pres">
      <dgm:prSet presAssocID="{FC7C966D-D463-4793-883F-9A805A0223BA}" presName="level3hierChild" presStyleCnt="0"/>
      <dgm:spPr/>
    </dgm:pt>
    <dgm:pt modelId="{A33BA70B-B912-4ADB-B1BE-B372566C5AF2}" type="pres">
      <dgm:prSet presAssocID="{595325E1-BC33-4036-A8C3-2745306D094D}" presName="conn2-1" presStyleLbl="parChTrans1D2" presStyleIdx="1" presStyleCnt="3"/>
      <dgm:spPr/>
      <dgm:t>
        <a:bodyPr/>
        <a:lstStyle/>
        <a:p>
          <a:endParaRPr lang="en-US"/>
        </a:p>
      </dgm:t>
    </dgm:pt>
    <dgm:pt modelId="{681C1531-180B-488D-B7F9-6614C214AECA}" type="pres">
      <dgm:prSet presAssocID="{595325E1-BC33-4036-A8C3-2745306D094D}" presName="connTx" presStyleLbl="parChTrans1D2" presStyleIdx="1" presStyleCnt="3"/>
      <dgm:spPr/>
      <dgm:t>
        <a:bodyPr/>
        <a:lstStyle/>
        <a:p>
          <a:endParaRPr lang="en-US"/>
        </a:p>
      </dgm:t>
    </dgm:pt>
    <dgm:pt modelId="{2131BAEB-D79F-42B2-8690-9D2316FFC3FC}" type="pres">
      <dgm:prSet presAssocID="{D9DF7187-1F8B-46DD-B44F-110C3764EA39}" presName="root2" presStyleCnt="0"/>
      <dgm:spPr/>
    </dgm:pt>
    <dgm:pt modelId="{09075B64-5D7E-4F0C-8BE3-672205EE9845}" type="pres">
      <dgm:prSet presAssocID="{D9DF7187-1F8B-46DD-B44F-110C3764EA39}" presName="LevelTwoTextNode" presStyleLbl="node2" presStyleIdx="1" presStyleCnt="3" custScaleX="128563" custScaleY="77578" custLinFactNeighborX="-6849" custLinFactNeighborY="-51476">
        <dgm:presLayoutVars>
          <dgm:chPref val="3"/>
        </dgm:presLayoutVars>
      </dgm:prSet>
      <dgm:spPr/>
      <dgm:t>
        <a:bodyPr/>
        <a:lstStyle/>
        <a:p>
          <a:endParaRPr lang="en-US"/>
        </a:p>
      </dgm:t>
    </dgm:pt>
    <dgm:pt modelId="{94718BEB-FBA9-4707-804C-9AEC8D5AC2F3}" type="pres">
      <dgm:prSet presAssocID="{D9DF7187-1F8B-46DD-B44F-110C3764EA39}" presName="level3hierChild" presStyleCnt="0"/>
      <dgm:spPr/>
    </dgm:pt>
    <dgm:pt modelId="{84D4443D-CA98-42EA-90AE-DCA29FC59057}" type="pres">
      <dgm:prSet presAssocID="{C3D3B61B-6880-4725-A592-9B212A37F824}" presName="conn2-1" presStyleLbl="parChTrans1D2" presStyleIdx="2" presStyleCnt="3"/>
      <dgm:spPr/>
      <dgm:t>
        <a:bodyPr/>
        <a:lstStyle/>
        <a:p>
          <a:endParaRPr lang="en-US"/>
        </a:p>
      </dgm:t>
    </dgm:pt>
    <dgm:pt modelId="{CEBB03A9-4BC3-42AC-8FDF-E7940E208082}" type="pres">
      <dgm:prSet presAssocID="{C3D3B61B-6880-4725-A592-9B212A37F824}" presName="connTx" presStyleLbl="parChTrans1D2" presStyleIdx="2" presStyleCnt="3"/>
      <dgm:spPr/>
      <dgm:t>
        <a:bodyPr/>
        <a:lstStyle/>
        <a:p>
          <a:endParaRPr lang="en-US"/>
        </a:p>
      </dgm:t>
    </dgm:pt>
    <dgm:pt modelId="{C0F91B6B-62C6-4234-8CA7-A1B3C044C392}" type="pres">
      <dgm:prSet presAssocID="{80F9B95B-48BA-46B6-9ECC-E4F6001C605E}" presName="root2" presStyleCnt="0"/>
      <dgm:spPr/>
    </dgm:pt>
    <dgm:pt modelId="{49B47851-D8FF-4370-8348-C6777B39AB31}" type="pres">
      <dgm:prSet presAssocID="{80F9B95B-48BA-46B6-9ECC-E4F6001C605E}" presName="LevelTwoTextNode" presStyleLbl="node2" presStyleIdx="2" presStyleCnt="3" custScaleX="126256" custScaleY="70230" custLinFactNeighborX="-422" custLinFactNeighborY="-47622">
        <dgm:presLayoutVars>
          <dgm:chPref val="3"/>
        </dgm:presLayoutVars>
      </dgm:prSet>
      <dgm:spPr/>
      <dgm:t>
        <a:bodyPr/>
        <a:lstStyle/>
        <a:p>
          <a:endParaRPr lang="en-US"/>
        </a:p>
      </dgm:t>
    </dgm:pt>
    <dgm:pt modelId="{329893C9-84C2-45C4-B6E0-64CA5E23C42D}" type="pres">
      <dgm:prSet presAssocID="{80F9B95B-48BA-46B6-9ECC-E4F6001C605E}" presName="level3hierChild" presStyleCnt="0"/>
      <dgm:spPr/>
    </dgm:pt>
  </dgm:ptLst>
  <dgm:cxnLst>
    <dgm:cxn modelId="{79F3511D-3292-4AFB-8E26-157BCB99A9AE}" srcId="{4AABA379-9DA9-470F-9DCF-66B4281FECDC}" destId="{80F9B95B-48BA-46B6-9ECC-E4F6001C605E}" srcOrd="2" destOrd="0" parTransId="{C3D3B61B-6880-4725-A592-9B212A37F824}" sibTransId="{9B117714-D800-425E-9757-DC059EA201F3}"/>
    <dgm:cxn modelId="{EC178E14-A327-43DD-9396-C05E3D8B2C03}" type="presOf" srcId="{C3D3B61B-6880-4725-A592-9B212A37F824}" destId="{CEBB03A9-4BC3-42AC-8FDF-E7940E208082}" srcOrd="1" destOrd="0" presId="urn:microsoft.com/office/officeart/2005/8/layout/hierarchy2"/>
    <dgm:cxn modelId="{7D4A8B00-FC79-4C85-B73B-0B8BD15582B7}" type="presOf" srcId="{4AABA379-9DA9-470F-9DCF-66B4281FECDC}" destId="{B9AEB528-FEB4-4D11-8D68-08DD61B0D177}" srcOrd="0" destOrd="0" presId="urn:microsoft.com/office/officeart/2005/8/layout/hierarchy2"/>
    <dgm:cxn modelId="{360A4069-F938-43CF-A325-57443FAF8D57}" srcId="{233DE8EF-2B6F-403C-85BC-38471B07D9F6}" destId="{4AABA379-9DA9-470F-9DCF-66B4281FECDC}" srcOrd="0" destOrd="0" parTransId="{675E9554-FD7C-4FF4-A0ED-AD97867B796C}" sibTransId="{32B18B2F-6711-4F6A-8A92-23CD784E29D4}"/>
    <dgm:cxn modelId="{E7DD0E96-B4DB-4E60-87FC-7D77F2D4C760}" type="presOf" srcId="{595325E1-BC33-4036-A8C3-2745306D094D}" destId="{A33BA70B-B912-4ADB-B1BE-B372566C5AF2}" srcOrd="0" destOrd="0" presId="urn:microsoft.com/office/officeart/2005/8/layout/hierarchy2"/>
    <dgm:cxn modelId="{44C5E10A-92D1-48F0-99E2-3B4702DE04E7}" type="presOf" srcId="{233DE8EF-2B6F-403C-85BC-38471B07D9F6}" destId="{4A795A13-D042-4001-A64A-D3C032A51DF1}" srcOrd="0" destOrd="0" presId="urn:microsoft.com/office/officeart/2005/8/layout/hierarchy2"/>
    <dgm:cxn modelId="{0553370A-86DF-4893-863E-CB20B22B1E67}" type="presOf" srcId="{D9DF7187-1F8B-46DD-B44F-110C3764EA39}" destId="{09075B64-5D7E-4F0C-8BE3-672205EE9845}" srcOrd="0" destOrd="0" presId="urn:microsoft.com/office/officeart/2005/8/layout/hierarchy2"/>
    <dgm:cxn modelId="{ABB78062-5668-4332-9A67-276A1CBA45C6}" srcId="{4AABA379-9DA9-470F-9DCF-66B4281FECDC}" destId="{FC7C966D-D463-4793-883F-9A805A0223BA}" srcOrd="0" destOrd="0" parTransId="{4B058CC6-1BBD-40D0-BC9F-5CE8D07F8CFC}" sibTransId="{3F965A38-AA14-4AB3-A105-093153936966}"/>
    <dgm:cxn modelId="{0E98A29A-800E-475C-895C-2C2856DC6935}" type="presOf" srcId="{4B058CC6-1BBD-40D0-BC9F-5CE8D07F8CFC}" destId="{14110B02-6602-4FE3-A16B-AB56FB091BDB}" srcOrd="1" destOrd="0" presId="urn:microsoft.com/office/officeart/2005/8/layout/hierarchy2"/>
    <dgm:cxn modelId="{6464BFA5-B007-432E-B28D-B07C529A42C5}" type="presOf" srcId="{C3D3B61B-6880-4725-A592-9B212A37F824}" destId="{84D4443D-CA98-42EA-90AE-DCA29FC59057}" srcOrd="0" destOrd="0" presId="urn:microsoft.com/office/officeart/2005/8/layout/hierarchy2"/>
    <dgm:cxn modelId="{16612DFA-DEAC-44BB-912E-0FAE606E6F9E}" type="presOf" srcId="{80F9B95B-48BA-46B6-9ECC-E4F6001C605E}" destId="{49B47851-D8FF-4370-8348-C6777B39AB31}" srcOrd="0" destOrd="0" presId="urn:microsoft.com/office/officeart/2005/8/layout/hierarchy2"/>
    <dgm:cxn modelId="{AAE0A7B7-28C3-4CAF-BABE-02A05982A350}" type="presOf" srcId="{FC7C966D-D463-4793-883F-9A805A0223BA}" destId="{EAC32E3F-16EA-43A5-81B6-E4A4C8913BB1}" srcOrd="0" destOrd="0" presId="urn:microsoft.com/office/officeart/2005/8/layout/hierarchy2"/>
    <dgm:cxn modelId="{B21BC89D-1AA5-430D-97B2-ED92E98F0576}" type="presOf" srcId="{595325E1-BC33-4036-A8C3-2745306D094D}" destId="{681C1531-180B-488D-B7F9-6614C214AECA}" srcOrd="1" destOrd="0" presId="urn:microsoft.com/office/officeart/2005/8/layout/hierarchy2"/>
    <dgm:cxn modelId="{8B5FCF98-C0CF-41B0-AAA3-486735A8D65D}" srcId="{4AABA379-9DA9-470F-9DCF-66B4281FECDC}" destId="{D9DF7187-1F8B-46DD-B44F-110C3764EA39}" srcOrd="1" destOrd="0" parTransId="{595325E1-BC33-4036-A8C3-2745306D094D}" sibTransId="{BF195952-3F0B-4746-A4E5-CECA4613E79B}"/>
    <dgm:cxn modelId="{5DB4A991-D867-4B0A-9F04-017E044D21CC}" type="presOf" srcId="{4B058CC6-1BBD-40D0-BC9F-5CE8D07F8CFC}" destId="{7ACA574F-D39B-4D68-9E6A-4E13E7F8FE12}" srcOrd="0" destOrd="0" presId="urn:microsoft.com/office/officeart/2005/8/layout/hierarchy2"/>
    <dgm:cxn modelId="{763167D0-0A62-4773-84CF-C00573623639}" type="presParOf" srcId="{4A795A13-D042-4001-A64A-D3C032A51DF1}" destId="{B09572A2-8F98-47A8-8206-ED33C683C454}" srcOrd="0" destOrd="0" presId="urn:microsoft.com/office/officeart/2005/8/layout/hierarchy2"/>
    <dgm:cxn modelId="{BD9C015C-CFAD-43EC-8D15-9AA508FB2EE9}" type="presParOf" srcId="{B09572A2-8F98-47A8-8206-ED33C683C454}" destId="{B9AEB528-FEB4-4D11-8D68-08DD61B0D177}" srcOrd="0" destOrd="0" presId="urn:microsoft.com/office/officeart/2005/8/layout/hierarchy2"/>
    <dgm:cxn modelId="{31180B4D-534B-48DA-81E7-555DA49CE7BA}" type="presParOf" srcId="{B09572A2-8F98-47A8-8206-ED33C683C454}" destId="{0DE03F5B-5CC6-4806-90CA-BEC2B2871FB4}" srcOrd="1" destOrd="0" presId="urn:microsoft.com/office/officeart/2005/8/layout/hierarchy2"/>
    <dgm:cxn modelId="{ED2D1392-C764-48E9-8D2D-90F95289D44E}" type="presParOf" srcId="{0DE03F5B-5CC6-4806-90CA-BEC2B2871FB4}" destId="{7ACA574F-D39B-4D68-9E6A-4E13E7F8FE12}" srcOrd="0" destOrd="0" presId="urn:microsoft.com/office/officeart/2005/8/layout/hierarchy2"/>
    <dgm:cxn modelId="{B0A3FE44-CD01-4BA7-A2B7-BA4414456EFD}" type="presParOf" srcId="{7ACA574F-D39B-4D68-9E6A-4E13E7F8FE12}" destId="{14110B02-6602-4FE3-A16B-AB56FB091BDB}" srcOrd="0" destOrd="0" presId="urn:microsoft.com/office/officeart/2005/8/layout/hierarchy2"/>
    <dgm:cxn modelId="{3BBA8FF5-ECC5-40FE-89F1-BAE8C4DCA1D7}" type="presParOf" srcId="{0DE03F5B-5CC6-4806-90CA-BEC2B2871FB4}" destId="{60D50DCA-A0D9-4BC6-87FF-2487AB6CC43E}" srcOrd="1" destOrd="0" presId="urn:microsoft.com/office/officeart/2005/8/layout/hierarchy2"/>
    <dgm:cxn modelId="{42B58383-9AE8-41E9-8E21-950D754F1A51}" type="presParOf" srcId="{60D50DCA-A0D9-4BC6-87FF-2487AB6CC43E}" destId="{EAC32E3F-16EA-43A5-81B6-E4A4C8913BB1}" srcOrd="0" destOrd="0" presId="urn:microsoft.com/office/officeart/2005/8/layout/hierarchy2"/>
    <dgm:cxn modelId="{3CF2797F-3990-45AE-8F22-F1356755D453}" type="presParOf" srcId="{60D50DCA-A0D9-4BC6-87FF-2487AB6CC43E}" destId="{29326A72-2DB6-4F1C-98EE-1FD0E11E27B2}" srcOrd="1" destOrd="0" presId="urn:microsoft.com/office/officeart/2005/8/layout/hierarchy2"/>
    <dgm:cxn modelId="{D4A9B4F9-296B-4567-9161-24E7B6237067}" type="presParOf" srcId="{0DE03F5B-5CC6-4806-90CA-BEC2B2871FB4}" destId="{A33BA70B-B912-4ADB-B1BE-B372566C5AF2}" srcOrd="2" destOrd="0" presId="urn:microsoft.com/office/officeart/2005/8/layout/hierarchy2"/>
    <dgm:cxn modelId="{05C91F8B-57AC-4FE7-A6B9-9492CC27F434}" type="presParOf" srcId="{A33BA70B-B912-4ADB-B1BE-B372566C5AF2}" destId="{681C1531-180B-488D-B7F9-6614C214AECA}" srcOrd="0" destOrd="0" presId="urn:microsoft.com/office/officeart/2005/8/layout/hierarchy2"/>
    <dgm:cxn modelId="{52903C7A-A083-44E8-BC74-8575EC877277}" type="presParOf" srcId="{0DE03F5B-5CC6-4806-90CA-BEC2B2871FB4}" destId="{2131BAEB-D79F-42B2-8690-9D2316FFC3FC}" srcOrd="3" destOrd="0" presId="urn:microsoft.com/office/officeart/2005/8/layout/hierarchy2"/>
    <dgm:cxn modelId="{B2142A20-75CB-4BA8-8192-AE0AC415419A}" type="presParOf" srcId="{2131BAEB-D79F-42B2-8690-9D2316FFC3FC}" destId="{09075B64-5D7E-4F0C-8BE3-672205EE9845}" srcOrd="0" destOrd="0" presId="urn:microsoft.com/office/officeart/2005/8/layout/hierarchy2"/>
    <dgm:cxn modelId="{F2A6ED88-B6DE-4361-AD52-33BE398E2CF3}" type="presParOf" srcId="{2131BAEB-D79F-42B2-8690-9D2316FFC3FC}" destId="{94718BEB-FBA9-4707-804C-9AEC8D5AC2F3}" srcOrd="1" destOrd="0" presId="urn:microsoft.com/office/officeart/2005/8/layout/hierarchy2"/>
    <dgm:cxn modelId="{D965678E-AAD7-4309-AD8E-FFD3896010F3}" type="presParOf" srcId="{0DE03F5B-5CC6-4806-90CA-BEC2B2871FB4}" destId="{84D4443D-CA98-42EA-90AE-DCA29FC59057}" srcOrd="4" destOrd="0" presId="urn:microsoft.com/office/officeart/2005/8/layout/hierarchy2"/>
    <dgm:cxn modelId="{5BD283E3-5F2C-4C9E-8D6C-334A4D295D82}" type="presParOf" srcId="{84D4443D-CA98-42EA-90AE-DCA29FC59057}" destId="{CEBB03A9-4BC3-42AC-8FDF-E7940E208082}" srcOrd="0" destOrd="0" presId="urn:microsoft.com/office/officeart/2005/8/layout/hierarchy2"/>
    <dgm:cxn modelId="{AD9EFE48-124F-4DF2-BBE4-9E341D7C4455}" type="presParOf" srcId="{0DE03F5B-5CC6-4806-90CA-BEC2B2871FB4}" destId="{C0F91B6B-62C6-4234-8CA7-A1B3C044C392}" srcOrd="5" destOrd="0" presId="urn:microsoft.com/office/officeart/2005/8/layout/hierarchy2"/>
    <dgm:cxn modelId="{E607F810-59C6-4811-9B8F-B5829B4FDBD0}" type="presParOf" srcId="{C0F91B6B-62C6-4234-8CA7-A1B3C044C392}" destId="{49B47851-D8FF-4370-8348-C6777B39AB31}" srcOrd="0" destOrd="0" presId="urn:microsoft.com/office/officeart/2005/8/layout/hierarchy2"/>
    <dgm:cxn modelId="{386E0248-34A1-4324-9E00-2F4B0BD9FDA9}" type="presParOf" srcId="{C0F91B6B-62C6-4234-8CA7-A1B3C044C392}" destId="{329893C9-84C2-45C4-B6E0-64CA5E23C42D}"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C1C5973-A6E6-4848-8EF9-6BC368332F7A}" type="doc">
      <dgm:prSet loTypeId="urn:microsoft.com/office/officeart/2005/8/layout/hierarchy2" loCatId="hierarchy" qsTypeId="urn:microsoft.com/office/officeart/2005/8/quickstyle/simple1" qsCatId="simple" csTypeId="urn:microsoft.com/office/officeart/2005/8/colors/colorful5" csCatId="colorful" phldr="1"/>
      <dgm:spPr/>
      <dgm:t>
        <a:bodyPr/>
        <a:lstStyle/>
        <a:p>
          <a:endParaRPr lang="en-US"/>
        </a:p>
      </dgm:t>
    </dgm:pt>
    <dgm:pt modelId="{72BD9AFA-D6A9-421C-8002-D4996E644D7A}">
      <dgm:prSet phldrT="[Text]" custT="1"/>
      <dgm:spPr/>
      <dgm:t>
        <a:bodyPr/>
        <a:lstStyle/>
        <a:p>
          <a:r>
            <a:rPr lang="vi-VN" sz="1800" b="1" dirty="0" smtClean="0">
              <a:latin typeface="Times New Roman" panose="02020603050405020304" pitchFamily="18" charset="0"/>
              <a:cs typeface="Times New Roman" panose="02020603050405020304" pitchFamily="18" charset="0"/>
            </a:rPr>
            <a:t>Mục tiêu tổng quát của 5 năm tới</a:t>
          </a:r>
          <a:r>
            <a:rPr lang="en-US" sz="1800" b="1" dirty="0" smtClean="0">
              <a:latin typeface="Times New Roman" panose="02020603050405020304" pitchFamily="18" charset="0"/>
              <a:cs typeface="Times New Roman" panose="02020603050405020304" pitchFamily="18" charset="0"/>
            </a:rPr>
            <a:t> (1991-1996)</a:t>
          </a:r>
          <a:endParaRPr lang="en-US" sz="1800" dirty="0">
            <a:latin typeface="Times New Roman" panose="02020603050405020304" pitchFamily="18" charset="0"/>
            <a:cs typeface="Times New Roman" panose="02020603050405020304" pitchFamily="18" charset="0"/>
          </a:endParaRPr>
        </a:p>
      </dgm:t>
    </dgm:pt>
    <dgm:pt modelId="{8BE79D01-C4E1-40E2-97AB-B76C51CA346F}" type="parTrans" cxnId="{BF81EF28-8286-4024-B861-EEB817C68B77}">
      <dgm:prSet/>
      <dgm:spPr/>
      <dgm:t>
        <a:bodyPr/>
        <a:lstStyle/>
        <a:p>
          <a:endParaRPr lang="en-US" sz="2800">
            <a:latin typeface="Times New Roman" panose="02020603050405020304" pitchFamily="18" charset="0"/>
            <a:cs typeface="Times New Roman" panose="02020603050405020304" pitchFamily="18" charset="0"/>
          </a:endParaRPr>
        </a:p>
      </dgm:t>
    </dgm:pt>
    <dgm:pt modelId="{73F94BCB-3BF4-4402-80BE-107234BA5C1D}" type="sibTrans" cxnId="{BF81EF28-8286-4024-B861-EEB817C68B77}">
      <dgm:prSet/>
      <dgm:spPr/>
      <dgm:t>
        <a:bodyPr/>
        <a:lstStyle/>
        <a:p>
          <a:endParaRPr lang="en-US" sz="2800">
            <a:latin typeface="Times New Roman" panose="02020603050405020304" pitchFamily="18" charset="0"/>
            <a:cs typeface="Times New Roman" panose="02020603050405020304" pitchFamily="18" charset="0"/>
          </a:endParaRPr>
        </a:p>
      </dgm:t>
    </dgm:pt>
    <dgm:pt modelId="{573A0C0F-5D84-48C1-8E4E-CD7CA030C53D}">
      <dgm:prSet phldrT="[Text]" custT="1"/>
      <dgm:spPr/>
      <dgm:t>
        <a:bodyPr/>
        <a:lstStyle/>
        <a:p>
          <a:r>
            <a:rPr lang="en-US" sz="2200" b="1" i="0" dirty="0" smtClean="0">
              <a:latin typeface="Arial" panose="020B0604020202020204" pitchFamily="34" charset="0"/>
              <a:cs typeface="Arial" panose="020B0604020202020204" pitchFamily="34" charset="0"/>
            </a:rPr>
            <a:t>V</a:t>
          </a:r>
          <a:r>
            <a:rPr lang="vi-VN" sz="2200" b="1" i="0" dirty="0" smtClean="0">
              <a:latin typeface="Arial" panose="020B0604020202020204" pitchFamily="34" charset="0"/>
              <a:cs typeface="Arial" panose="020B0604020202020204" pitchFamily="34" charset="0"/>
            </a:rPr>
            <a:t>ề kinh</a:t>
          </a:r>
          <a:r>
            <a:rPr lang="vi-VN" sz="2200" i="0" dirty="0" smtClean="0">
              <a:latin typeface="Arial" panose="020B0604020202020204" pitchFamily="34" charset="0"/>
              <a:cs typeface="Arial" panose="020B0604020202020204" pitchFamily="34" charset="0"/>
            </a:rPr>
            <a:t> </a:t>
          </a:r>
          <a:r>
            <a:rPr lang="vi-VN" sz="2200" b="1" i="0" dirty="0" smtClean="0">
              <a:latin typeface="Arial" panose="020B0604020202020204" pitchFamily="34" charset="0"/>
              <a:cs typeface="Arial" panose="020B0604020202020204" pitchFamily="34" charset="0"/>
            </a:rPr>
            <a:t>tế</a:t>
          </a:r>
          <a:endParaRPr lang="en-US" sz="2200" i="0" dirty="0">
            <a:latin typeface="Arial" panose="020B0604020202020204" pitchFamily="34" charset="0"/>
            <a:cs typeface="Arial" panose="020B0604020202020204" pitchFamily="34" charset="0"/>
          </a:endParaRPr>
        </a:p>
      </dgm:t>
    </dgm:pt>
    <dgm:pt modelId="{470C658F-1B63-4745-B5DA-A88478ADD0DB}" type="parTrans" cxnId="{B9E98BC6-A2A1-42FF-A9E5-65ADEF9F4666}">
      <dgm:prSet custT="1"/>
      <dgm:spPr/>
      <dgm:t>
        <a:bodyPr/>
        <a:lstStyle/>
        <a:p>
          <a:endParaRPr lang="en-US" sz="1000">
            <a:latin typeface="Times New Roman" panose="02020603050405020304" pitchFamily="18" charset="0"/>
            <a:cs typeface="Times New Roman" panose="02020603050405020304" pitchFamily="18" charset="0"/>
          </a:endParaRPr>
        </a:p>
      </dgm:t>
    </dgm:pt>
    <dgm:pt modelId="{39C10921-CDAE-4B23-862D-8043346B7D10}" type="sibTrans" cxnId="{B9E98BC6-A2A1-42FF-A9E5-65ADEF9F4666}">
      <dgm:prSet/>
      <dgm:spPr/>
      <dgm:t>
        <a:bodyPr/>
        <a:lstStyle/>
        <a:p>
          <a:endParaRPr lang="en-US" sz="2800">
            <a:latin typeface="Times New Roman" panose="02020603050405020304" pitchFamily="18" charset="0"/>
            <a:cs typeface="Times New Roman" panose="02020603050405020304" pitchFamily="18" charset="0"/>
          </a:endParaRPr>
        </a:p>
      </dgm:t>
    </dgm:pt>
    <dgm:pt modelId="{52C37385-AC9E-4AA5-A84C-1B35D293C912}">
      <dgm:prSet phldrT="[Text]" custT="1"/>
      <dgm:spPr/>
      <dgm:t>
        <a:bodyPr/>
        <a:lstStyle/>
        <a:p>
          <a:r>
            <a:rPr lang="vi-VN" sz="2000" dirty="0" smtClean="0">
              <a:latin typeface="+mn-lt"/>
              <a:cs typeface="Times New Roman" panose="02020603050405020304" pitchFamily="18" charset="0"/>
            </a:rPr>
            <a:t>Tiếp tục coi </a:t>
          </a:r>
          <a:r>
            <a:rPr lang="en-US" sz="2000" dirty="0" smtClean="0">
              <a:latin typeface="+mn-lt"/>
              <a:cs typeface="Times New Roman" panose="02020603050405020304" pitchFamily="18" charset="0"/>
            </a:rPr>
            <a:t>NN </a:t>
          </a:r>
          <a:r>
            <a:rPr lang="vi-VN" sz="2000" dirty="0" smtClean="0">
              <a:latin typeface="+mn-lt"/>
              <a:cs typeface="Times New Roman" panose="02020603050405020304" pitchFamily="18" charset="0"/>
            </a:rPr>
            <a:t>là mặt </a:t>
          </a:r>
          <a:r>
            <a:rPr lang="en-US" sz="2000" dirty="0" err="1" smtClean="0">
              <a:latin typeface="+mn-lt"/>
              <a:cs typeface="Times New Roman" panose="02020603050405020304" pitchFamily="18" charset="0"/>
            </a:rPr>
            <a:t>tr</a:t>
          </a:r>
          <a:r>
            <a:rPr lang="vi-VN" sz="2000" dirty="0" smtClean="0">
              <a:latin typeface="+mn-lt"/>
              <a:cs typeface="Times New Roman" panose="02020603050405020304" pitchFamily="18" charset="0"/>
            </a:rPr>
            <a:t>ận hàng đầu, gắn v</a:t>
          </a:r>
          <a:r>
            <a:rPr lang="en-US" sz="2000" dirty="0" smtClean="0">
              <a:latin typeface="+mn-lt"/>
              <a:cs typeface="Times New Roman" panose="02020603050405020304" pitchFamily="18" charset="0"/>
            </a:rPr>
            <a:t>ớ</a:t>
          </a:r>
          <a:r>
            <a:rPr lang="vi-VN" sz="2000" dirty="0" smtClean="0">
              <a:latin typeface="+mn-lt"/>
              <a:cs typeface="Times New Roman" panose="02020603050405020304" pitchFamily="18" charset="0"/>
            </a:rPr>
            <a:t>i </a:t>
          </a:r>
          <a:r>
            <a:rPr lang="en-US" sz="2000" dirty="0" smtClean="0">
              <a:latin typeface="+mn-lt"/>
              <a:cs typeface="Times New Roman" panose="02020603050405020304" pitchFamily="18" charset="0"/>
            </a:rPr>
            <a:t>CN </a:t>
          </a:r>
          <a:r>
            <a:rPr lang="vi-VN" sz="2000" dirty="0" smtClean="0">
              <a:latin typeface="+mn-lt"/>
              <a:cs typeface="Times New Roman" panose="02020603050405020304" pitchFamily="18" charset="0"/>
            </a:rPr>
            <a:t>chế biến, phát triển toàn diện </a:t>
          </a:r>
          <a:r>
            <a:rPr lang="en-US" sz="2000" dirty="0" smtClean="0">
              <a:latin typeface="+mn-lt"/>
              <a:cs typeface="Times New Roman" panose="02020603050405020304" pitchFamily="18" charset="0"/>
            </a:rPr>
            <a:t>KT </a:t>
          </a:r>
          <a:r>
            <a:rPr lang="vi-VN" sz="2000" dirty="0" smtClean="0">
              <a:latin typeface="+mn-lt"/>
              <a:cs typeface="Times New Roman" panose="02020603050405020304" pitchFamily="18" charset="0"/>
            </a:rPr>
            <a:t>nông thôn và </a:t>
          </a:r>
          <a:r>
            <a:rPr lang="en-US" sz="2000" dirty="0" smtClean="0">
              <a:latin typeface="+mn-lt"/>
              <a:cs typeface="Times New Roman" panose="02020603050405020304" pitchFamily="18" charset="0"/>
            </a:rPr>
            <a:t>XD </a:t>
          </a:r>
          <a:r>
            <a:rPr lang="vi-VN" sz="2000" dirty="0" smtClean="0">
              <a:latin typeface="+mn-lt"/>
              <a:cs typeface="Times New Roman" panose="02020603050405020304" pitchFamily="18" charset="0"/>
            </a:rPr>
            <a:t>nông thôn mới. </a:t>
          </a:r>
          <a:endParaRPr lang="en-US" sz="2000" dirty="0">
            <a:latin typeface="+mn-lt"/>
            <a:cs typeface="Times New Roman" panose="02020603050405020304" pitchFamily="18" charset="0"/>
          </a:endParaRPr>
        </a:p>
      </dgm:t>
    </dgm:pt>
    <dgm:pt modelId="{34C6517F-C79A-4A63-9A65-4A8AE3375164}" type="parTrans" cxnId="{11DD9C76-1F77-4661-8E2F-4D759D2D3514}">
      <dgm:prSet custT="1"/>
      <dgm:spPr/>
      <dgm:t>
        <a:bodyPr/>
        <a:lstStyle/>
        <a:p>
          <a:endParaRPr lang="en-US" sz="800">
            <a:latin typeface="Times New Roman" panose="02020603050405020304" pitchFamily="18" charset="0"/>
            <a:cs typeface="Times New Roman" panose="02020603050405020304" pitchFamily="18" charset="0"/>
          </a:endParaRPr>
        </a:p>
      </dgm:t>
    </dgm:pt>
    <dgm:pt modelId="{DF1C8A93-AC8C-4838-AEFD-A30E96FF1691}" type="sibTrans" cxnId="{11DD9C76-1F77-4661-8E2F-4D759D2D3514}">
      <dgm:prSet/>
      <dgm:spPr/>
      <dgm:t>
        <a:bodyPr/>
        <a:lstStyle/>
        <a:p>
          <a:endParaRPr lang="en-US" sz="2800">
            <a:latin typeface="Times New Roman" panose="02020603050405020304" pitchFamily="18" charset="0"/>
            <a:cs typeface="Times New Roman" panose="02020603050405020304" pitchFamily="18" charset="0"/>
          </a:endParaRPr>
        </a:p>
      </dgm:t>
    </dgm:pt>
    <dgm:pt modelId="{EF411995-67AE-47CA-907B-9E00DD8F2C7A}">
      <dgm:prSet phldrT="[Text]" custT="1"/>
      <dgm:spPr/>
      <dgm:t>
        <a:bodyPr/>
        <a:lstStyle/>
        <a:p>
          <a:pPr algn="just"/>
          <a:r>
            <a:rPr lang="en-US" sz="2000" b="1" i="1" dirty="0" smtClean="0">
              <a:latin typeface="Arial" panose="020B0604020202020204" pitchFamily="34" charset="0"/>
              <a:cs typeface="Arial" panose="020B0604020202020204" pitchFamily="34" charset="0"/>
            </a:rPr>
            <a:t>V</a:t>
          </a:r>
          <a:r>
            <a:rPr lang="vi-VN" sz="2000" b="1" i="1" dirty="0" smtClean="0">
              <a:latin typeface="Arial" panose="020B0604020202020204" pitchFamily="34" charset="0"/>
              <a:cs typeface="Arial" panose="020B0604020202020204" pitchFamily="34" charset="0"/>
            </a:rPr>
            <a:t>ề đ</a:t>
          </a:r>
          <a:r>
            <a:rPr lang="en-US" sz="2000" b="1" i="1" dirty="0" smtClean="0">
              <a:latin typeface="Arial" panose="020B0604020202020204" pitchFamily="34" charset="0"/>
              <a:cs typeface="Arial" panose="020B0604020202020204" pitchFamily="34" charset="0"/>
            </a:rPr>
            <a:t>ố</a:t>
          </a:r>
          <a:r>
            <a:rPr lang="vi-VN" sz="2000" b="1" i="1" dirty="0" smtClean="0">
              <a:latin typeface="Arial" panose="020B0604020202020204" pitchFamily="34" charset="0"/>
              <a:cs typeface="Arial" panose="020B0604020202020204" pitchFamily="34" charset="0"/>
            </a:rPr>
            <a:t>i ngoại</a:t>
          </a:r>
          <a:r>
            <a:rPr lang="en-US" sz="2000" b="1" i="1" dirty="0" smtClean="0">
              <a:latin typeface="Arial" panose="020B0604020202020204" pitchFamily="34" charset="0"/>
              <a:cs typeface="Arial" panose="020B0604020202020204" pitchFamily="34" charset="0"/>
            </a:rPr>
            <a:t>: </a:t>
          </a:r>
          <a:r>
            <a:rPr lang="vi-VN" sz="2000" dirty="0" smtClean="0">
              <a:latin typeface="Arial" panose="020B0604020202020204" pitchFamily="34" charset="0"/>
              <a:cs typeface="Arial" panose="020B0604020202020204" pitchFamily="34" charset="0"/>
            </a:rPr>
            <a:t>mở rộng quan hệ đối ngoại, với tất cả các nước, không phân biệt chế độ chính trị-xã hội</a:t>
          </a:r>
          <a:endParaRPr lang="en-US" sz="2000" dirty="0">
            <a:latin typeface="Arial" panose="020B0604020202020204" pitchFamily="34" charset="0"/>
            <a:cs typeface="Arial" panose="020B0604020202020204" pitchFamily="34" charset="0"/>
          </a:endParaRPr>
        </a:p>
      </dgm:t>
    </dgm:pt>
    <dgm:pt modelId="{ABA6FC24-E73F-4907-AF2A-B91205351771}" type="parTrans" cxnId="{A114102C-38AB-46B4-B46A-BF377E22D39C}">
      <dgm:prSet custT="1"/>
      <dgm:spPr/>
      <dgm:t>
        <a:bodyPr/>
        <a:lstStyle/>
        <a:p>
          <a:endParaRPr lang="en-US" sz="800">
            <a:latin typeface="Times New Roman" panose="02020603050405020304" pitchFamily="18" charset="0"/>
            <a:cs typeface="Times New Roman" panose="02020603050405020304" pitchFamily="18" charset="0"/>
          </a:endParaRPr>
        </a:p>
      </dgm:t>
    </dgm:pt>
    <dgm:pt modelId="{ACA4A159-8264-443F-91E1-E97B827E5A5A}" type="sibTrans" cxnId="{A114102C-38AB-46B4-B46A-BF377E22D39C}">
      <dgm:prSet/>
      <dgm:spPr/>
      <dgm:t>
        <a:bodyPr/>
        <a:lstStyle/>
        <a:p>
          <a:endParaRPr lang="en-US" sz="2800">
            <a:latin typeface="Times New Roman" panose="02020603050405020304" pitchFamily="18" charset="0"/>
            <a:cs typeface="Times New Roman" panose="02020603050405020304" pitchFamily="18" charset="0"/>
          </a:endParaRPr>
        </a:p>
      </dgm:t>
    </dgm:pt>
    <dgm:pt modelId="{5B6434DE-002E-41C5-8EDC-7CD2C57AB62C}">
      <dgm:prSet phldrT="[Text]" custT="1"/>
      <dgm:spPr/>
      <dgm:t>
        <a:bodyPr/>
        <a:lstStyle/>
        <a:p>
          <a:r>
            <a:rPr lang="en-US" sz="1800" dirty="0" smtClean="0">
              <a:latin typeface="Times New Roman" panose="02020603050405020304" pitchFamily="18" charset="0"/>
              <a:cs typeface="Times New Roman" panose="02020603050405020304" pitchFamily="18" charset="0"/>
            </a:rPr>
            <a:t>  </a:t>
          </a:r>
          <a:r>
            <a:rPr lang="vi-VN" sz="2000" dirty="0" smtClean="0">
              <a:solidFill>
                <a:srgbClr val="FF0000"/>
              </a:solidFill>
              <a:latin typeface="+mn-lt"/>
              <a:cs typeface="Times New Roman" panose="02020603050405020304" pitchFamily="18" charset="0"/>
            </a:rPr>
            <a:t>Phương châm thực hiện</a:t>
          </a:r>
          <a:r>
            <a:rPr lang="vi-VN" sz="2000" dirty="0" smtClean="0">
              <a:latin typeface="+mn-lt"/>
              <a:cs typeface="Times New Roman" panose="02020603050405020304" pitchFamily="18" charset="0"/>
            </a:rPr>
            <a:t>: </a:t>
          </a:r>
          <a:r>
            <a:rPr lang="en-US" sz="2000" dirty="0" smtClean="0">
              <a:latin typeface="+mn-lt"/>
              <a:cs typeface="Times New Roman" panose="02020603050405020304" pitchFamily="18" charset="0"/>
            </a:rPr>
            <a:t>VN </a:t>
          </a:r>
          <a:r>
            <a:rPr lang="vi-VN" sz="2000" dirty="0" smtClean="0">
              <a:latin typeface="+mn-lt"/>
              <a:cs typeface="Times New Roman" panose="02020603050405020304" pitchFamily="18" charset="0"/>
            </a:rPr>
            <a:t>muốn là bạn với tất cả các nước trong cộng đồng thế giới, phấn đấu vì hòa b</a:t>
          </a:r>
          <a:r>
            <a:rPr lang="en-US" sz="2000" dirty="0" smtClean="0">
              <a:latin typeface="+mn-lt"/>
              <a:cs typeface="Times New Roman" panose="02020603050405020304" pitchFamily="18" charset="0"/>
            </a:rPr>
            <a:t>ì</a:t>
          </a:r>
          <a:r>
            <a:rPr lang="vi-VN" sz="2000" dirty="0" smtClean="0">
              <a:latin typeface="+mn-lt"/>
              <a:cs typeface="Times New Roman" panose="02020603050405020304" pitchFamily="18" charset="0"/>
            </a:rPr>
            <a:t>nh, độc lập và phát triển.</a:t>
          </a:r>
          <a:endParaRPr lang="en-US" sz="2000" dirty="0">
            <a:latin typeface="+mn-lt"/>
            <a:cs typeface="Times New Roman" panose="02020603050405020304" pitchFamily="18" charset="0"/>
          </a:endParaRPr>
        </a:p>
      </dgm:t>
    </dgm:pt>
    <dgm:pt modelId="{3844F950-C86E-41C7-BE03-DE69B061E297}" type="parTrans" cxnId="{C1632BDF-72FF-45BF-97EC-FFE453F2D6C1}">
      <dgm:prSet custT="1"/>
      <dgm:spPr/>
      <dgm:t>
        <a:bodyPr/>
        <a:lstStyle/>
        <a:p>
          <a:endParaRPr lang="en-US" sz="800">
            <a:latin typeface="Times New Roman" panose="02020603050405020304" pitchFamily="18" charset="0"/>
            <a:cs typeface="Times New Roman" panose="02020603050405020304" pitchFamily="18" charset="0"/>
          </a:endParaRPr>
        </a:p>
      </dgm:t>
    </dgm:pt>
    <dgm:pt modelId="{4F9FBDF2-BDB1-432C-820A-6905754D269A}" type="sibTrans" cxnId="{C1632BDF-72FF-45BF-97EC-FFE453F2D6C1}">
      <dgm:prSet/>
      <dgm:spPr/>
      <dgm:t>
        <a:bodyPr/>
        <a:lstStyle/>
        <a:p>
          <a:endParaRPr lang="en-US" sz="2800">
            <a:latin typeface="Times New Roman" panose="02020603050405020304" pitchFamily="18" charset="0"/>
            <a:cs typeface="Times New Roman" panose="02020603050405020304" pitchFamily="18" charset="0"/>
          </a:endParaRPr>
        </a:p>
      </dgm:t>
    </dgm:pt>
    <dgm:pt modelId="{15B92A18-A7FB-4427-85E3-00D728122413}">
      <dgm:prSet custT="1"/>
      <dgm:spPr/>
      <dgm:t>
        <a:bodyPr/>
        <a:lstStyle/>
        <a:p>
          <a:r>
            <a:rPr lang="en-US" sz="2200" b="1" i="0" dirty="0" smtClean="0">
              <a:latin typeface="Arial" panose="020B0604020202020204" pitchFamily="34" charset="0"/>
              <a:cs typeface="Arial" panose="020B0604020202020204" pitchFamily="34" charset="0"/>
            </a:rPr>
            <a:t>V</a:t>
          </a:r>
          <a:r>
            <a:rPr lang="vi-VN" sz="2200" b="1" i="0" dirty="0" smtClean="0">
              <a:latin typeface="Arial" panose="020B0604020202020204" pitchFamily="34" charset="0"/>
              <a:cs typeface="Arial" panose="020B0604020202020204" pitchFamily="34" charset="0"/>
            </a:rPr>
            <a:t>ề đổi mới và chỉnh đ</a:t>
          </a:r>
          <a:r>
            <a:rPr lang="en-US" sz="2200" b="1" i="0" dirty="0" smtClean="0">
              <a:latin typeface="Arial" panose="020B0604020202020204" pitchFamily="34" charset="0"/>
              <a:cs typeface="Arial" panose="020B0604020202020204" pitchFamily="34" charset="0"/>
            </a:rPr>
            <a:t>ố</a:t>
          </a:r>
          <a:r>
            <a:rPr lang="vi-VN" sz="2200" b="1" i="0" dirty="0" smtClean="0">
              <a:latin typeface="Arial" panose="020B0604020202020204" pitchFamily="34" charset="0"/>
              <a:cs typeface="Arial" panose="020B0604020202020204" pitchFamily="34" charset="0"/>
            </a:rPr>
            <a:t>n Đảng</a:t>
          </a:r>
          <a:endParaRPr lang="en-US" sz="2200" i="0" dirty="0">
            <a:latin typeface="Arial" panose="020B0604020202020204" pitchFamily="34" charset="0"/>
            <a:cs typeface="Arial" panose="020B0604020202020204" pitchFamily="34" charset="0"/>
          </a:endParaRPr>
        </a:p>
      </dgm:t>
    </dgm:pt>
    <dgm:pt modelId="{5512E865-BC14-41C5-8DA2-3EB99CB929FA}" type="parTrans" cxnId="{A627EB34-E058-432B-95C3-8FC6D8590804}">
      <dgm:prSet custT="1"/>
      <dgm:spPr/>
      <dgm:t>
        <a:bodyPr/>
        <a:lstStyle/>
        <a:p>
          <a:endParaRPr lang="en-US" sz="800">
            <a:latin typeface="Times New Roman" panose="02020603050405020304" pitchFamily="18" charset="0"/>
            <a:cs typeface="Times New Roman" panose="02020603050405020304" pitchFamily="18" charset="0"/>
          </a:endParaRPr>
        </a:p>
      </dgm:t>
    </dgm:pt>
    <dgm:pt modelId="{C0A76B48-19B9-4B98-B41C-AA67AA0BC628}" type="sibTrans" cxnId="{A627EB34-E058-432B-95C3-8FC6D8590804}">
      <dgm:prSet/>
      <dgm:spPr/>
      <dgm:t>
        <a:bodyPr/>
        <a:lstStyle/>
        <a:p>
          <a:endParaRPr lang="en-US" sz="2800">
            <a:latin typeface="Times New Roman" panose="02020603050405020304" pitchFamily="18" charset="0"/>
            <a:cs typeface="Times New Roman" panose="02020603050405020304" pitchFamily="18" charset="0"/>
          </a:endParaRPr>
        </a:p>
      </dgm:t>
    </dgm:pt>
    <dgm:pt modelId="{D8A576C9-79A3-46A5-9D76-113C570C13FE}">
      <dgm:prSet custT="1"/>
      <dgm:spPr/>
      <dgm:t>
        <a:bodyPr/>
        <a:lstStyle/>
        <a:p>
          <a:pPr algn="just"/>
          <a:r>
            <a:rPr lang="en-US" sz="2200" dirty="0" smtClean="0">
              <a:latin typeface="Arial" panose="020B0604020202020204" pitchFamily="34" charset="0"/>
              <a:cs typeface="Arial" panose="020B0604020202020204" pitchFamily="34" charset="0"/>
            </a:rPr>
            <a:t>L</a:t>
          </a:r>
          <a:r>
            <a:rPr lang="vi-VN" sz="2200" dirty="0" smtClean="0">
              <a:latin typeface="Arial" panose="020B0604020202020204" pitchFamily="34" charset="0"/>
              <a:cs typeface="Arial" panose="020B0604020202020204" pitchFamily="34" charset="0"/>
            </a:rPr>
            <a:t>ấy chủ nghĩa Mác-Lênin và tư tưởng </a:t>
          </a:r>
          <a:r>
            <a:rPr lang="en-US" sz="2200" dirty="0" smtClean="0">
              <a:latin typeface="Arial" panose="020B0604020202020204" pitchFamily="34" charset="0"/>
              <a:cs typeface="Arial" panose="020B0604020202020204" pitchFamily="34" charset="0"/>
            </a:rPr>
            <a:t>HCM </a:t>
          </a:r>
          <a:r>
            <a:rPr lang="vi-VN" sz="2200" dirty="0" smtClean="0">
              <a:latin typeface="Arial" panose="020B0604020202020204" pitchFamily="34" charset="0"/>
              <a:cs typeface="Arial" panose="020B0604020202020204" pitchFamily="34" charset="0"/>
            </a:rPr>
            <a:t>là</a:t>
          </a:r>
          <a:r>
            <a:rPr lang="en-US" sz="2200" dirty="0" smtClean="0">
              <a:latin typeface="Arial" panose="020B0604020202020204" pitchFamily="34" charset="0"/>
              <a:cs typeface="Arial" panose="020B0604020202020204" pitchFamily="34" charset="0"/>
            </a:rPr>
            <a:t>m</a:t>
          </a:r>
          <a:r>
            <a:rPr lang="vi-VN" sz="2200" dirty="0" smtClean="0">
              <a:latin typeface="Arial" panose="020B0604020202020204" pitchFamily="34" charset="0"/>
              <a:cs typeface="Arial" panose="020B0604020202020204" pitchFamily="34" charset="0"/>
            </a:rPr>
            <a:t> nền tảng tư tưởng và kim chỉ nam cho </a:t>
          </a:r>
          <a:r>
            <a:rPr lang="en-US" sz="2200" dirty="0" err="1" smtClean="0">
              <a:latin typeface="Arial" panose="020B0604020202020204" pitchFamily="34" charset="0"/>
              <a:cs typeface="Arial" panose="020B0604020202020204" pitchFamily="34" charset="0"/>
            </a:rPr>
            <a:t>mọi</a:t>
          </a:r>
          <a:r>
            <a:rPr lang="en-US" sz="2200" dirty="0" smtClean="0">
              <a:latin typeface="Arial" panose="020B0604020202020204" pitchFamily="34" charset="0"/>
              <a:cs typeface="Arial" panose="020B0604020202020204" pitchFamily="34" charset="0"/>
            </a:rPr>
            <a:t> </a:t>
          </a:r>
          <a:r>
            <a:rPr lang="vi-VN" sz="2200" dirty="0" smtClean="0">
              <a:latin typeface="Arial" panose="020B0604020202020204" pitchFamily="34" charset="0"/>
              <a:cs typeface="Arial" panose="020B0604020202020204" pitchFamily="34" charset="0"/>
            </a:rPr>
            <a:t>hành động</a:t>
          </a:r>
          <a:r>
            <a:rPr lang="en-US" sz="2200" dirty="0" smtClean="0">
              <a:latin typeface="Arial" panose="020B0604020202020204" pitchFamily="34" charset="0"/>
              <a:cs typeface="Arial" panose="020B0604020202020204" pitchFamily="34" charset="0"/>
            </a:rPr>
            <a:t>.</a:t>
          </a:r>
          <a:endParaRPr lang="en-US" sz="2200" dirty="0">
            <a:latin typeface="Arial" panose="020B0604020202020204" pitchFamily="34" charset="0"/>
            <a:cs typeface="Arial" panose="020B0604020202020204" pitchFamily="34" charset="0"/>
          </a:endParaRPr>
        </a:p>
      </dgm:t>
    </dgm:pt>
    <dgm:pt modelId="{26858949-BF53-4D0B-982F-5715F0F43329}" type="parTrans" cxnId="{C6379E67-BD53-4170-B0CB-7693C7178C9D}">
      <dgm:prSet custT="1"/>
      <dgm:spPr/>
      <dgm:t>
        <a:bodyPr/>
        <a:lstStyle/>
        <a:p>
          <a:endParaRPr lang="en-US" sz="800">
            <a:latin typeface="Times New Roman" panose="02020603050405020304" pitchFamily="18" charset="0"/>
            <a:cs typeface="Times New Roman" panose="02020603050405020304" pitchFamily="18" charset="0"/>
          </a:endParaRPr>
        </a:p>
      </dgm:t>
    </dgm:pt>
    <dgm:pt modelId="{EDB03654-74F2-4CD6-90F4-AE448273D742}" type="sibTrans" cxnId="{C6379E67-BD53-4170-B0CB-7693C7178C9D}">
      <dgm:prSet/>
      <dgm:spPr/>
      <dgm:t>
        <a:bodyPr/>
        <a:lstStyle/>
        <a:p>
          <a:endParaRPr lang="en-US" sz="2800">
            <a:latin typeface="Times New Roman" panose="02020603050405020304" pitchFamily="18" charset="0"/>
            <a:cs typeface="Times New Roman" panose="02020603050405020304" pitchFamily="18" charset="0"/>
          </a:endParaRPr>
        </a:p>
      </dgm:t>
    </dgm:pt>
    <dgm:pt modelId="{A6463EDD-3BC0-4BFE-8725-150261621049}" type="pres">
      <dgm:prSet presAssocID="{9C1C5973-A6E6-4848-8EF9-6BC368332F7A}" presName="diagram" presStyleCnt="0">
        <dgm:presLayoutVars>
          <dgm:chPref val="1"/>
          <dgm:dir/>
          <dgm:animOne val="branch"/>
          <dgm:animLvl val="lvl"/>
          <dgm:resizeHandles val="exact"/>
        </dgm:presLayoutVars>
      </dgm:prSet>
      <dgm:spPr/>
      <dgm:t>
        <a:bodyPr/>
        <a:lstStyle/>
        <a:p>
          <a:endParaRPr lang="en-US"/>
        </a:p>
      </dgm:t>
    </dgm:pt>
    <dgm:pt modelId="{BB477441-86B0-4D5D-BF86-34EA2F715580}" type="pres">
      <dgm:prSet presAssocID="{72BD9AFA-D6A9-421C-8002-D4996E644D7A}" presName="root1" presStyleCnt="0"/>
      <dgm:spPr/>
    </dgm:pt>
    <dgm:pt modelId="{AEBB5019-FC91-4810-967B-BAB1097E2254}" type="pres">
      <dgm:prSet presAssocID="{72BD9AFA-D6A9-421C-8002-D4996E644D7A}" presName="LevelOneTextNode" presStyleLbl="node0" presStyleIdx="0" presStyleCnt="1" custScaleY="130673">
        <dgm:presLayoutVars>
          <dgm:chPref val="3"/>
        </dgm:presLayoutVars>
      </dgm:prSet>
      <dgm:spPr/>
      <dgm:t>
        <a:bodyPr/>
        <a:lstStyle/>
        <a:p>
          <a:endParaRPr lang="en-US"/>
        </a:p>
      </dgm:t>
    </dgm:pt>
    <dgm:pt modelId="{99DF7338-F332-4A0C-94BB-F5784D9982D2}" type="pres">
      <dgm:prSet presAssocID="{72BD9AFA-D6A9-421C-8002-D4996E644D7A}" presName="level2hierChild" presStyleCnt="0"/>
      <dgm:spPr/>
    </dgm:pt>
    <dgm:pt modelId="{62F06454-F86A-4A7E-99A1-1E49192839B9}" type="pres">
      <dgm:prSet presAssocID="{470C658F-1B63-4745-B5DA-A88478ADD0DB}" presName="conn2-1" presStyleLbl="parChTrans1D2" presStyleIdx="0" presStyleCnt="3"/>
      <dgm:spPr/>
      <dgm:t>
        <a:bodyPr/>
        <a:lstStyle/>
        <a:p>
          <a:endParaRPr lang="en-US"/>
        </a:p>
      </dgm:t>
    </dgm:pt>
    <dgm:pt modelId="{4B204CB5-DC22-4A6A-9B6D-8850CBD5662D}" type="pres">
      <dgm:prSet presAssocID="{470C658F-1B63-4745-B5DA-A88478ADD0DB}" presName="connTx" presStyleLbl="parChTrans1D2" presStyleIdx="0" presStyleCnt="3"/>
      <dgm:spPr/>
      <dgm:t>
        <a:bodyPr/>
        <a:lstStyle/>
        <a:p>
          <a:endParaRPr lang="en-US"/>
        </a:p>
      </dgm:t>
    </dgm:pt>
    <dgm:pt modelId="{33D7738D-2A0C-4B52-B621-AD8559834B55}" type="pres">
      <dgm:prSet presAssocID="{573A0C0F-5D84-48C1-8E4E-CD7CA030C53D}" presName="root2" presStyleCnt="0"/>
      <dgm:spPr/>
    </dgm:pt>
    <dgm:pt modelId="{63C1E559-B89F-4D47-A64D-A391E81A590F}" type="pres">
      <dgm:prSet presAssocID="{573A0C0F-5D84-48C1-8E4E-CD7CA030C53D}" presName="LevelTwoTextNode" presStyleLbl="node2" presStyleIdx="0" presStyleCnt="3" custScaleY="155017" custLinFactNeighborX="-7390" custLinFactNeighborY="-60901">
        <dgm:presLayoutVars>
          <dgm:chPref val="3"/>
        </dgm:presLayoutVars>
      </dgm:prSet>
      <dgm:spPr/>
      <dgm:t>
        <a:bodyPr/>
        <a:lstStyle/>
        <a:p>
          <a:endParaRPr lang="en-US"/>
        </a:p>
      </dgm:t>
    </dgm:pt>
    <dgm:pt modelId="{FD62EF9E-AB5C-49E8-B386-C5E69480CA03}" type="pres">
      <dgm:prSet presAssocID="{573A0C0F-5D84-48C1-8E4E-CD7CA030C53D}" presName="level3hierChild" presStyleCnt="0"/>
      <dgm:spPr/>
    </dgm:pt>
    <dgm:pt modelId="{BD2782F7-59E5-4F16-ACA8-D789F038917C}" type="pres">
      <dgm:prSet presAssocID="{34C6517F-C79A-4A63-9A65-4A8AE3375164}" presName="conn2-1" presStyleLbl="parChTrans1D3" presStyleIdx="0" presStyleCnt="3"/>
      <dgm:spPr/>
      <dgm:t>
        <a:bodyPr/>
        <a:lstStyle/>
        <a:p>
          <a:endParaRPr lang="en-US"/>
        </a:p>
      </dgm:t>
    </dgm:pt>
    <dgm:pt modelId="{A8503B6F-01ED-4FAC-B5DF-AA4D7F321CC0}" type="pres">
      <dgm:prSet presAssocID="{34C6517F-C79A-4A63-9A65-4A8AE3375164}" presName="connTx" presStyleLbl="parChTrans1D3" presStyleIdx="0" presStyleCnt="3"/>
      <dgm:spPr/>
      <dgm:t>
        <a:bodyPr/>
        <a:lstStyle/>
        <a:p>
          <a:endParaRPr lang="en-US"/>
        </a:p>
      </dgm:t>
    </dgm:pt>
    <dgm:pt modelId="{D8E5127B-0045-4DC4-BB35-DF000E3F904B}" type="pres">
      <dgm:prSet presAssocID="{52C37385-AC9E-4AA5-A84C-1B35D293C912}" presName="root2" presStyleCnt="0"/>
      <dgm:spPr/>
    </dgm:pt>
    <dgm:pt modelId="{38019DC3-D639-4582-8F81-B67D1AD59FF5}" type="pres">
      <dgm:prSet presAssocID="{52C37385-AC9E-4AA5-A84C-1B35D293C912}" presName="LevelTwoTextNode" presStyleLbl="node3" presStyleIdx="0" presStyleCnt="3" custScaleX="228209" custScaleY="158045" custLinFactNeighborX="-7728" custLinFactNeighborY="-61584">
        <dgm:presLayoutVars>
          <dgm:chPref val="3"/>
        </dgm:presLayoutVars>
      </dgm:prSet>
      <dgm:spPr/>
      <dgm:t>
        <a:bodyPr/>
        <a:lstStyle/>
        <a:p>
          <a:endParaRPr lang="en-US"/>
        </a:p>
      </dgm:t>
    </dgm:pt>
    <dgm:pt modelId="{25D9F2D2-316F-4130-BDC2-E25E36FC60DB}" type="pres">
      <dgm:prSet presAssocID="{52C37385-AC9E-4AA5-A84C-1B35D293C912}" presName="level3hierChild" presStyleCnt="0"/>
      <dgm:spPr/>
    </dgm:pt>
    <dgm:pt modelId="{CCC376A3-5E22-46E1-8E27-1FA9E675EC96}" type="pres">
      <dgm:prSet presAssocID="{ABA6FC24-E73F-4907-AF2A-B91205351771}" presName="conn2-1" presStyleLbl="parChTrans1D2" presStyleIdx="1" presStyleCnt="3"/>
      <dgm:spPr/>
      <dgm:t>
        <a:bodyPr/>
        <a:lstStyle/>
        <a:p>
          <a:endParaRPr lang="en-US"/>
        </a:p>
      </dgm:t>
    </dgm:pt>
    <dgm:pt modelId="{22936903-6AB9-4648-AFCB-3C496B57C93A}" type="pres">
      <dgm:prSet presAssocID="{ABA6FC24-E73F-4907-AF2A-B91205351771}" presName="connTx" presStyleLbl="parChTrans1D2" presStyleIdx="1" presStyleCnt="3"/>
      <dgm:spPr/>
      <dgm:t>
        <a:bodyPr/>
        <a:lstStyle/>
        <a:p>
          <a:endParaRPr lang="en-US"/>
        </a:p>
      </dgm:t>
    </dgm:pt>
    <dgm:pt modelId="{0FF96993-DCD9-4AFE-9042-495EB6F895B3}" type="pres">
      <dgm:prSet presAssocID="{EF411995-67AE-47CA-907B-9E00DD8F2C7A}" presName="root2" presStyleCnt="0"/>
      <dgm:spPr/>
    </dgm:pt>
    <dgm:pt modelId="{39E1C7D1-A7AF-47E0-AF78-2A423B2D4173}" type="pres">
      <dgm:prSet presAssocID="{EF411995-67AE-47CA-907B-9E00DD8F2C7A}" presName="LevelTwoTextNode" presStyleLbl="node2" presStyleIdx="1" presStyleCnt="3" custScaleX="134104" custScaleY="236199" custLinFactNeighborX="-802" custLinFactNeighborY="-32721">
        <dgm:presLayoutVars>
          <dgm:chPref val="3"/>
        </dgm:presLayoutVars>
      </dgm:prSet>
      <dgm:spPr/>
      <dgm:t>
        <a:bodyPr/>
        <a:lstStyle/>
        <a:p>
          <a:endParaRPr lang="en-US"/>
        </a:p>
      </dgm:t>
    </dgm:pt>
    <dgm:pt modelId="{0F4EEF2F-6171-48B4-8EB1-6DDC6530A2C6}" type="pres">
      <dgm:prSet presAssocID="{EF411995-67AE-47CA-907B-9E00DD8F2C7A}" presName="level3hierChild" presStyleCnt="0"/>
      <dgm:spPr/>
    </dgm:pt>
    <dgm:pt modelId="{89765E1D-12E9-4322-BCCF-E98148E2C531}" type="pres">
      <dgm:prSet presAssocID="{3844F950-C86E-41C7-BE03-DE69B061E297}" presName="conn2-1" presStyleLbl="parChTrans1D3" presStyleIdx="1" presStyleCnt="3"/>
      <dgm:spPr/>
      <dgm:t>
        <a:bodyPr/>
        <a:lstStyle/>
        <a:p>
          <a:endParaRPr lang="en-US"/>
        </a:p>
      </dgm:t>
    </dgm:pt>
    <dgm:pt modelId="{D564A90B-502C-4EFA-A14F-C43F3DB7433B}" type="pres">
      <dgm:prSet presAssocID="{3844F950-C86E-41C7-BE03-DE69B061E297}" presName="connTx" presStyleLbl="parChTrans1D3" presStyleIdx="1" presStyleCnt="3"/>
      <dgm:spPr/>
      <dgm:t>
        <a:bodyPr/>
        <a:lstStyle/>
        <a:p>
          <a:endParaRPr lang="en-US"/>
        </a:p>
      </dgm:t>
    </dgm:pt>
    <dgm:pt modelId="{39C61886-87FC-4096-8216-35B096C79FD9}" type="pres">
      <dgm:prSet presAssocID="{5B6434DE-002E-41C5-8EDC-7CD2C57AB62C}" presName="root2" presStyleCnt="0"/>
      <dgm:spPr/>
    </dgm:pt>
    <dgm:pt modelId="{6BCA548C-951E-47F0-9AB4-9152DAD0EE45}" type="pres">
      <dgm:prSet presAssocID="{5B6434DE-002E-41C5-8EDC-7CD2C57AB62C}" presName="LevelTwoTextNode" presStyleLbl="node3" presStyleIdx="1" presStyleCnt="3" custScaleX="211953" custScaleY="244869" custLinFactNeighborX="17448" custLinFactNeighborY="-32869">
        <dgm:presLayoutVars>
          <dgm:chPref val="3"/>
        </dgm:presLayoutVars>
      </dgm:prSet>
      <dgm:spPr/>
      <dgm:t>
        <a:bodyPr/>
        <a:lstStyle/>
        <a:p>
          <a:endParaRPr lang="en-US"/>
        </a:p>
      </dgm:t>
    </dgm:pt>
    <dgm:pt modelId="{C442311A-075D-4280-9088-230530EA336F}" type="pres">
      <dgm:prSet presAssocID="{5B6434DE-002E-41C5-8EDC-7CD2C57AB62C}" presName="level3hierChild" presStyleCnt="0"/>
      <dgm:spPr/>
    </dgm:pt>
    <dgm:pt modelId="{061FE641-5E4D-4719-BA6D-0E387917736D}" type="pres">
      <dgm:prSet presAssocID="{5512E865-BC14-41C5-8DA2-3EB99CB929FA}" presName="conn2-1" presStyleLbl="parChTrans1D2" presStyleIdx="2" presStyleCnt="3"/>
      <dgm:spPr/>
      <dgm:t>
        <a:bodyPr/>
        <a:lstStyle/>
        <a:p>
          <a:endParaRPr lang="en-US"/>
        </a:p>
      </dgm:t>
    </dgm:pt>
    <dgm:pt modelId="{FADB5CD1-B945-4C54-B2B1-4209C20DDB05}" type="pres">
      <dgm:prSet presAssocID="{5512E865-BC14-41C5-8DA2-3EB99CB929FA}" presName="connTx" presStyleLbl="parChTrans1D2" presStyleIdx="2" presStyleCnt="3"/>
      <dgm:spPr/>
      <dgm:t>
        <a:bodyPr/>
        <a:lstStyle/>
        <a:p>
          <a:endParaRPr lang="en-US"/>
        </a:p>
      </dgm:t>
    </dgm:pt>
    <dgm:pt modelId="{3E9D61B5-B664-4858-AFD0-2D5AC3933C6F}" type="pres">
      <dgm:prSet presAssocID="{15B92A18-A7FB-4427-85E3-00D728122413}" presName="root2" presStyleCnt="0"/>
      <dgm:spPr/>
    </dgm:pt>
    <dgm:pt modelId="{7169FBF9-3F56-464F-9E16-2074C82EEBA8}" type="pres">
      <dgm:prSet presAssocID="{15B92A18-A7FB-4427-85E3-00D728122413}" presName="LevelTwoTextNode" presStyleLbl="node2" presStyleIdx="2" presStyleCnt="3" custScaleX="95958" custScaleY="181126" custLinFactNeighborX="1779" custLinFactNeighborY="66777">
        <dgm:presLayoutVars>
          <dgm:chPref val="3"/>
        </dgm:presLayoutVars>
      </dgm:prSet>
      <dgm:spPr/>
      <dgm:t>
        <a:bodyPr/>
        <a:lstStyle/>
        <a:p>
          <a:endParaRPr lang="en-US"/>
        </a:p>
      </dgm:t>
    </dgm:pt>
    <dgm:pt modelId="{7BC34DD2-F0E5-4730-A77B-2FE266E3143F}" type="pres">
      <dgm:prSet presAssocID="{15B92A18-A7FB-4427-85E3-00D728122413}" presName="level3hierChild" presStyleCnt="0"/>
      <dgm:spPr/>
    </dgm:pt>
    <dgm:pt modelId="{60EB6A7D-FB3D-4B7A-8623-018982B38227}" type="pres">
      <dgm:prSet presAssocID="{26858949-BF53-4D0B-982F-5715F0F43329}" presName="conn2-1" presStyleLbl="parChTrans1D3" presStyleIdx="2" presStyleCnt="3"/>
      <dgm:spPr/>
      <dgm:t>
        <a:bodyPr/>
        <a:lstStyle/>
        <a:p>
          <a:endParaRPr lang="en-US"/>
        </a:p>
      </dgm:t>
    </dgm:pt>
    <dgm:pt modelId="{7BF2AAA2-6070-48F5-ABA8-022F383E5967}" type="pres">
      <dgm:prSet presAssocID="{26858949-BF53-4D0B-982F-5715F0F43329}" presName="connTx" presStyleLbl="parChTrans1D3" presStyleIdx="2" presStyleCnt="3"/>
      <dgm:spPr/>
      <dgm:t>
        <a:bodyPr/>
        <a:lstStyle/>
        <a:p>
          <a:endParaRPr lang="en-US"/>
        </a:p>
      </dgm:t>
    </dgm:pt>
    <dgm:pt modelId="{2046A734-8DE5-40FD-9424-2DCBCD8784DD}" type="pres">
      <dgm:prSet presAssocID="{D8A576C9-79A3-46A5-9D76-113C570C13FE}" presName="root2" presStyleCnt="0"/>
      <dgm:spPr/>
    </dgm:pt>
    <dgm:pt modelId="{76F85892-D33A-4B45-A660-5E780352A486}" type="pres">
      <dgm:prSet presAssocID="{D8A576C9-79A3-46A5-9D76-113C570C13FE}" presName="LevelTwoTextNode" presStyleLbl="node3" presStyleIdx="2" presStyleCnt="3" custScaleX="213802" custScaleY="205560" custLinFactNeighborX="17116" custLinFactNeighborY="76429">
        <dgm:presLayoutVars>
          <dgm:chPref val="3"/>
        </dgm:presLayoutVars>
      </dgm:prSet>
      <dgm:spPr/>
      <dgm:t>
        <a:bodyPr/>
        <a:lstStyle/>
        <a:p>
          <a:endParaRPr lang="en-US"/>
        </a:p>
      </dgm:t>
    </dgm:pt>
    <dgm:pt modelId="{52C68245-94FA-48F0-8457-E25F0EDE06FA}" type="pres">
      <dgm:prSet presAssocID="{D8A576C9-79A3-46A5-9D76-113C570C13FE}" presName="level3hierChild" presStyleCnt="0"/>
      <dgm:spPr/>
    </dgm:pt>
  </dgm:ptLst>
  <dgm:cxnLst>
    <dgm:cxn modelId="{D5A9EE34-2463-4705-AC5E-7D1B275905FF}" type="presOf" srcId="{5B6434DE-002E-41C5-8EDC-7CD2C57AB62C}" destId="{6BCA548C-951E-47F0-9AB4-9152DAD0EE45}" srcOrd="0" destOrd="0" presId="urn:microsoft.com/office/officeart/2005/8/layout/hierarchy2"/>
    <dgm:cxn modelId="{E408ACA1-76EB-46A2-8EBD-4A6957CE757C}" type="presOf" srcId="{470C658F-1B63-4745-B5DA-A88478ADD0DB}" destId="{62F06454-F86A-4A7E-99A1-1E49192839B9}" srcOrd="0" destOrd="0" presId="urn:microsoft.com/office/officeart/2005/8/layout/hierarchy2"/>
    <dgm:cxn modelId="{C1632BDF-72FF-45BF-97EC-FFE453F2D6C1}" srcId="{EF411995-67AE-47CA-907B-9E00DD8F2C7A}" destId="{5B6434DE-002E-41C5-8EDC-7CD2C57AB62C}" srcOrd="0" destOrd="0" parTransId="{3844F950-C86E-41C7-BE03-DE69B061E297}" sibTransId="{4F9FBDF2-BDB1-432C-820A-6905754D269A}"/>
    <dgm:cxn modelId="{FF12C4AA-8703-4E63-B227-E6BB10018C8F}" type="presOf" srcId="{5512E865-BC14-41C5-8DA2-3EB99CB929FA}" destId="{FADB5CD1-B945-4C54-B2B1-4209C20DDB05}" srcOrd="1" destOrd="0" presId="urn:microsoft.com/office/officeart/2005/8/layout/hierarchy2"/>
    <dgm:cxn modelId="{1B2A2A87-3877-49A3-AF4A-FE024F208C82}" type="presOf" srcId="{26858949-BF53-4D0B-982F-5715F0F43329}" destId="{7BF2AAA2-6070-48F5-ABA8-022F383E5967}" srcOrd="1" destOrd="0" presId="urn:microsoft.com/office/officeart/2005/8/layout/hierarchy2"/>
    <dgm:cxn modelId="{1D66241B-9EDA-44BA-8CF2-EEC965D913E4}" type="presOf" srcId="{9C1C5973-A6E6-4848-8EF9-6BC368332F7A}" destId="{A6463EDD-3BC0-4BFE-8725-150261621049}" srcOrd="0" destOrd="0" presId="urn:microsoft.com/office/officeart/2005/8/layout/hierarchy2"/>
    <dgm:cxn modelId="{C6379E67-BD53-4170-B0CB-7693C7178C9D}" srcId="{15B92A18-A7FB-4427-85E3-00D728122413}" destId="{D8A576C9-79A3-46A5-9D76-113C570C13FE}" srcOrd="0" destOrd="0" parTransId="{26858949-BF53-4D0B-982F-5715F0F43329}" sibTransId="{EDB03654-74F2-4CD6-90F4-AE448273D742}"/>
    <dgm:cxn modelId="{6435A180-58D3-42AD-AD85-2872B41F1EB5}" type="presOf" srcId="{470C658F-1B63-4745-B5DA-A88478ADD0DB}" destId="{4B204CB5-DC22-4A6A-9B6D-8850CBD5662D}" srcOrd="1" destOrd="0" presId="urn:microsoft.com/office/officeart/2005/8/layout/hierarchy2"/>
    <dgm:cxn modelId="{A627EB34-E058-432B-95C3-8FC6D8590804}" srcId="{72BD9AFA-D6A9-421C-8002-D4996E644D7A}" destId="{15B92A18-A7FB-4427-85E3-00D728122413}" srcOrd="2" destOrd="0" parTransId="{5512E865-BC14-41C5-8DA2-3EB99CB929FA}" sibTransId="{C0A76B48-19B9-4B98-B41C-AA67AA0BC628}"/>
    <dgm:cxn modelId="{11DD9C76-1F77-4661-8E2F-4D759D2D3514}" srcId="{573A0C0F-5D84-48C1-8E4E-CD7CA030C53D}" destId="{52C37385-AC9E-4AA5-A84C-1B35D293C912}" srcOrd="0" destOrd="0" parTransId="{34C6517F-C79A-4A63-9A65-4A8AE3375164}" sibTransId="{DF1C8A93-AC8C-4838-AEFD-A30E96FF1691}"/>
    <dgm:cxn modelId="{2E36CE83-A8A1-49C2-9474-3D6858DED157}" type="presOf" srcId="{EF411995-67AE-47CA-907B-9E00DD8F2C7A}" destId="{39E1C7D1-A7AF-47E0-AF78-2A423B2D4173}" srcOrd="0" destOrd="0" presId="urn:microsoft.com/office/officeart/2005/8/layout/hierarchy2"/>
    <dgm:cxn modelId="{8833FC78-9808-4104-B930-07F695811B89}" type="presOf" srcId="{573A0C0F-5D84-48C1-8E4E-CD7CA030C53D}" destId="{63C1E559-B89F-4D47-A64D-A391E81A590F}" srcOrd="0" destOrd="0" presId="urn:microsoft.com/office/officeart/2005/8/layout/hierarchy2"/>
    <dgm:cxn modelId="{E0EF0188-72A4-40F3-A4B3-C4629ACB3B92}" type="presOf" srcId="{72BD9AFA-D6A9-421C-8002-D4996E644D7A}" destId="{AEBB5019-FC91-4810-967B-BAB1097E2254}" srcOrd="0" destOrd="0" presId="urn:microsoft.com/office/officeart/2005/8/layout/hierarchy2"/>
    <dgm:cxn modelId="{65D68B40-FB12-4FA2-AA41-D6D6C5B19968}" type="presOf" srcId="{3844F950-C86E-41C7-BE03-DE69B061E297}" destId="{89765E1D-12E9-4322-BCCF-E98148E2C531}" srcOrd="0" destOrd="0" presId="urn:microsoft.com/office/officeart/2005/8/layout/hierarchy2"/>
    <dgm:cxn modelId="{A114102C-38AB-46B4-B46A-BF377E22D39C}" srcId="{72BD9AFA-D6A9-421C-8002-D4996E644D7A}" destId="{EF411995-67AE-47CA-907B-9E00DD8F2C7A}" srcOrd="1" destOrd="0" parTransId="{ABA6FC24-E73F-4907-AF2A-B91205351771}" sibTransId="{ACA4A159-8264-443F-91E1-E97B827E5A5A}"/>
    <dgm:cxn modelId="{BF81EF28-8286-4024-B861-EEB817C68B77}" srcId="{9C1C5973-A6E6-4848-8EF9-6BC368332F7A}" destId="{72BD9AFA-D6A9-421C-8002-D4996E644D7A}" srcOrd="0" destOrd="0" parTransId="{8BE79D01-C4E1-40E2-97AB-B76C51CA346F}" sibTransId="{73F94BCB-3BF4-4402-80BE-107234BA5C1D}"/>
    <dgm:cxn modelId="{FC48EDEF-D52F-4196-A55D-81E376867789}" type="presOf" srcId="{3844F950-C86E-41C7-BE03-DE69B061E297}" destId="{D564A90B-502C-4EFA-A14F-C43F3DB7433B}" srcOrd="1" destOrd="0" presId="urn:microsoft.com/office/officeart/2005/8/layout/hierarchy2"/>
    <dgm:cxn modelId="{AC8BB9F0-EED8-4D08-8CDD-069AD2989632}" type="presOf" srcId="{ABA6FC24-E73F-4907-AF2A-B91205351771}" destId="{22936903-6AB9-4648-AFCB-3C496B57C93A}" srcOrd="1" destOrd="0" presId="urn:microsoft.com/office/officeart/2005/8/layout/hierarchy2"/>
    <dgm:cxn modelId="{A0145156-F9AA-4B33-A561-D1F5E37FADF2}" type="presOf" srcId="{15B92A18-A7FB-4427-85E3-00D728122413}" destId="{7169FBF9-3F56-464F-9E16-2074C82EEBA8}" srcOrd="0" destOrd="0" presId="urn:microsoft.com/office/officeart/2005/8/layout/hierarchy2"/>
    <dgm:cxn modelId="{46CA73AE-A9A2-441F-A8E4-3138EAF6E737}" type="presOf" srcId="{D8A576C9-79A3-46A5-9D76-113C570C13FE}" destId="{76F85892-D33A-4B45-A660-5E780352A486}" srcOrd="0" destOrd="0" presId="urn:microsoft.com/office/officeart/2005/8/layout/hierarchy2"/>
    <dgm:cxn modelId="{D17E4C7D-D9A3-4FD2-B830-96DD2EA70E37}" type="presOf" srcId="{34C6517F-C79A-4A63-9A65-4A8AE3375164}" destId="{BD2782F7-59E5-4F16-ACA8-D789F038917C}" srcOrd="0" destOrd="0" presId="urn:microsoft.com/office/officeart/2005/8/layout/hierarchy2"/>
    <dgm:cxn modelId="{2DB6527C-8DA8-4E70-A6F5-2DD233107AF8}" type="presOf" srcId="{52C37385-AC9E-4AA5-A84C-1B35D293C912}" destId="{38019DC3-D639-4582-8F81-B67D1AD59FF5}" srcOrd="0" destOrd="0" presId="urn:microsoft.com/office/officeart/2005/8/layout/hierarchy2"/>
    <dgm:cxn modelId="{7F6C8120-E9DC-4733-8873-6B10C8B49DCB}" type="presOf" srcId="{5512E865-BC14-41C5-8DA2-3EB99CB929FA}" destId="{061FE641-5E4D-4719-BA6D-0E387917736D}" srcOrd="0" destOrd="0" presId="urn:microsoft.com/office/officeart/2005/8/layout/hierarchy2"/>
    <dgm:cxn modelId="{5EF6C3B9-111E-400C-8FC5-982A951BC00D}" type="presOf" srcId="{26858949-BF53-4D0B-982F-5715F0F43329}" destId="{60EB6A7D-FB3D-4B7A-8623-018982B38227}" srcOrd="0" destOrd="0" presId="urn:microsoft.com/office/officeart/2005/8/layout/hierarchy2"/>
    <dgm:cxn modelId="{5FC3E98B-705C-4A1B-8B3B-30B61D38F551}" type="presOf" srcId="{ABA6FC24-E73F-4907-AF2A-B91205351771}" destId="{CCC376A3-5E22-46E1-8E27-1FA9E675EC96}" srcOrd="0" destOrd="0" presId="urn:microsoft.com/office/officeart/2005/8/layout/hierarchy2"/>
    <dgm:cxn modelId="{32ACB480-32F1-46F0-B44D-709DD1893F86}" type="presOf" srcId="{34C6517F-C79A-4A63-9A65-4A8AE3375164}" destId="{A8503B6F-01ED-4FAC-B5DF-AA4D7F321CC0}" srcOrd="1" destOrd="0" presId="urn:microsoft.com/office/officeart/2005/8/layout/hierarchy2"/>
    <dgm:cxn modelId="{B9E98BC6-A2A1-42FF-A9E5-65ADEF9F4666}" srcId="{72BD9AFA-D6A9-421C-8002-D4996E644D7A}" destId="{573A0C0F-5D84-48C1-8E4E-CD7CA030C53D}" srcOrd="0" destOrd="0" parTransId="{470C658F-1B63-4745-B5DA-A88478ADD0DB}" sibTransId="{39C10921-CDAE-4B23-862D-8043346B7D10}"/>
    <dgm:cxn modelId="{E632E057-B787-4DA9-B456-C4D20235704B}" type="presParOf" srcId="{A6463EDD-3BC0-4BFE-8725-150261621049}" destId="{BB477441-86B0-4D5D-BF86-34EA2F715580}" srcOrd="0" destOrd="0" presId="urn:microsoft.com/office/officeart/2005/8/layout/hierarchy2"/>
    <dgm:cxn modelId="{DEE1AD78-EAF2-4370-ABAF-1F03721479F4}" type="presParOf" srcId="{BB477441-86B0-4D5D-BF86-34EA2F715580}" destId="{AEBB5019-FC91-4810-967B-BAB1097E2254}" srcOrd="0" destOrd="0" presId="urn:microsoft.com/office/officeart/2005/8/layout/hierarchy2"/>
    <dgm:cxn modelId="{61C5319B-2BDB-4B8D-BEC8-936559746C93}" type="presParOf" srcId="{BB477441-86B0-4D5D-BF86-34EA2F715580}" destId="{99DF7338-F332-4A0C-94BB-F5784D9982D2}" srcOrd="1" destOrd="0" presId="urn:microsoft.com/office/officeart/2005/8/layout/hierarchy2"/>
    <dgm:cxn modelId="{A3F5943C-8A94-4926-A37A-82393ACEBFC8}" type="presParOf" srcId="{99DF7338-F332-4A0C-94BB-F5784D9982D2}" destId="{62F06454-F86A-4A7E-99A1-1E49192839B9}" srcOrd="0" destOrd="0" presId="urn:microsoft.com/office/officeart/2005/8/layout/hierarchy2"/>
    <dgm:cxn modelId="{116C5547-E50E-46A9-9705-0E3A89DEFCC2}" type="presParOf" srcId="{62F06454-F86A-4A7E-99A1-1E49192839B9}" destId="{4B204CB5-DC22-4A6A-9B6D-8850CBD5662D}" srcOrd="0" destOrd="0" presId="urn:microsoft.com/office/officeart/2005/8/layout/hierarchy2"/>
    <dgm:cxn modelId="{0C10A95A-FBA9-4312-A148-BA6E190E5F11}" type="presParOf" srcId="{99DF7338-F332-4A0C-94BB-F5784D9982D2}" destId="{33D7738D-2A0C-4B52-B621-AD8559834B55}" srcOrd="1" destOrd="0" presId="urn:microsoft.com/office/officeart/2005/8/layout/hierarchy2"/>
    <dgm:cxn modelId="{74787864-6D1D-47DC-9CBF-880F6CAE5403}" type="presParOf" srcId="{33D7738D-2A0C-4B52-B621-AD8559834B55}" destId="{63C1E559-B89F-4D47-A64D-A391E81A590F}" srcOrd="0" destOrd="0" presId="urn:microsoft.com/office/officeart/2005/8/layout/hierarchy2"/>
    <dgm:cxn modelId="{202EBACB-E88C-486C-BDDE-0E96D43B3114}" type="presParOf" srcId="{33D7738D-2A0C-4B52-B621-AD8559834B55}" destId="{FD62EF9E-AB5C-49E8-B386-C5E69480CA03}" srcOrd="1" destOrd="0" presId="urn:microsoft.com/office/officeart/2005/8/layout/hierarchy2"/>
    <dgm:cxn modelId="{D7CF7B8E-BE06-4310-9AF6-41AC09376547}" type="presParOf" srcId="{FD62EF9E-AB5C-49E8-B386-C5E69480CA03}" destId="{BD2782F7-59E5-4F16-ACA8-D789F038917C}" srcOrd="0" destOrd="0" presId="urn:microsoft.com/office/officeart/2005/8/layout/hierarchy2"/>
    <dgm:cxn modelId="{327B3B44-4E0D-4065-A994-CFEF2888D603}" type="presParOf" srcId="{BD2782F7-59E5-4F16-ACA8-D789F038917C}" destId="{A8503B6F-01ED-4FAC-B5DF-AA4D7F321CC0}" srcOrd="0" destOrd="0" presId="urn:microsoft.com/office/officeart/2005/8/layout/hierarchy2"/>
    <dgm:cxn modelId="{6AD4C36C-2B46-44B7-8DE3-278ABF38129D}" type="presParOf" srcId="{FD62EF9E-AB5C-49E8-B386-C5E69480CA03}" destId="{D8E5127B-0045-4DC4-BB35-DF000E3F904B}" srcOrd="1" destOrd="0" presId="urn:microsoft.com/office/officeart/2005/8/layout/hierarchy2"/>
    <dgm:cxn modelId="{0A24EA87-423D-4AFD-B869-352C3A3EA34C}" type="presParOf" srcId="{D8E5127B-0045-4DC4-BB35-DF000E3F904B}" destId="{38019DC3-D639-4582-8F81-B67D1AD59FF5}" srcOrd="0" destOrd="0" presId="urn:microsoft.com/office/officeart/2005/8/layout/hierarchy2"/>
    <dgm:cxn modelId="{1E191BF7-0391-4C1C-8A82-16F15240A66F}" type="presParOf" srcId="{D8E5127B-0045-4DC4-BB35-DF000E3F904B}" destId="{25D9F2D2-316F-4130-BDC2-E25E36FC60DB}" srcOrd="1" destOrd="0" presId="urn:microsoft.com/office/officeart/2005/8/layout/hierarchy2"/>
    <dgm:cxn modelId="{59862476-889E-4FDE-9A1B-B15B4372E0A0}" type="presParOf" srcId="{99DF7338-F332-4A0C-94BB-F5784D9982D2}" destId="{CCC376A3-5E22-46E1-8E27-1FA9E675EC96}" srcOrd="2" destOrd="0" presId="urn:microsoft.com/office/officeart/2005/8/layout/hierarchy2"/>
    <dgm:cxn modelId="{5B4EEBA1-7B6E-4489-BA5F-82E40AC4D805}" type="presParOf" srcId="{CCC376A3-5E22-46E1-8E27-1FA9E675EC96}" destId="{22936903-6AB9-4648-AFCB-3C496B57C93A}" srcOrd="0" destOrd="0" presId="urn:microsoft.com/office/officeart/2005/8/layout/hierarchy2"/>
    <dgm:cxn modelId="{3F66F026-D4E5-46CC-9B0E-2680942C5FF9}" type="presParOf" srcId="{99DF7338-F332-4A0C-94BB-F5784D9982D2}" destId="{0FF96993-DCD9-4AFE-9042-495EB6F895B3}" srcOrd="3" destOrd="0" presId="urn:microsoft.com/office/officeart/2005/8/layout/hierarchy2"/>
    <dgm:cxn modelId="{2998483E-7928-43B0-8950-4C8BB8AA2078}" type="presParOf" srcId="{0FF96993-DCD9-4AFE-9042-495EB6F895B3}" destId="{39E1C7D1-A7AF-47E0-AF78-2A423B2D4173}" srcOrd="0" destOrd="0" presId="urn:microsoft.com/office/officeart/2005/8/layout/hierarchy2"/>
    <dgm:cxn modelId="{90087A45-5946-4E03-AFA8-2BB51159D600}" type="presParOf" srcId="{0FF96993-DCD9-4AFE-9042-495EB6F895B3}" destId="{0F4EEF2F-6171-48B4-8EB1-6DDC6530A2C6}" srcOrd="1" destOrd="0" presId="urn:microsoft.com/office/officeart/2005/8/layout/hierarchy2"/>
    <dgm:cxn modelId="{3E98E0AE-ACA3-4A34-B9CE-FF0313DF6BF6}" type="presParOf" srcId="{0F4EEF2F-6171-48B4-8EB1-6DDC6530A2C6}" destId="{89765E1D-12E9-4322-BCCF-E98148E2C531}" srcOrd="0" destOrd="0" presId="urn:microsoft.com/office/officeart/2005/8/layout/hierarchy2"/>
    <dgm:cxn modelId="{29FCAF95-2408-4C7D-9CD4-5EF00093A4FB}" type="presParOf" srcId="{89765E1D-12E9-4322-BCCF-E98148E2C531}" destId="{D564A90B-502C-4EFA-A14F-C43F3DB7433B}" srcOrd="0" destOrd="0" presId="urn:microsoft.com/office/officeart/2005/8/layout/hierarchy2"/>
    <dgm:cxn modelId="{AF0F6035-A73F-4152-9EC9-D78286DEFE8F}" type="presParOf" srcId="{0F4EEF2F-6171-48B4-8EB1-6DDC6530A2C6}" destId="{39C61886-87FC-4096-8216-35B096C79FD9}" srcOrd="1" destOrd="0" presId="urn:microsoft.com/office/officeart/2005/8/layout/hierarchy2"/>
    <dgm:cxn modelId="{92779BB8-FB46-4467-B788-2F064FF5AF68}" type="presParOf" srcId="{39C61886-87FC-4096-8216-35B096C79FD9}" destId="{6BCA548C-951E-47F0-9AB4-9152DAD0EE45}" srcOrd="0" destOrd="0" presId="urn:microsoft.com/office/officeart/2005/8/layout/hierarchy2"/>
    <dgm:cxn modelId="{990D8A91-02FA-455F-9749-CBC7D0E70C4A}" type="presParOf" srcId="{39C61886-87FC-4096-8216-35B096C79FD9}" destId="{C442311A-075D-4280-9088-230530EA336F}" srcOrd="1" destOrd="0" presId="urn:microsoft.com/office/officeart/2005/8/layout/hierarchy2"/>
    <dgm:cxn modelId="{B62DC62B-9621-449F-98CA-F5C5FBB91CB1}" type="presParOf" srcId="{99DF7338-F332-4A0C-94BB-F5784D9982D2}" destId="{061FE641-5E4D-4719-BA6D-0E387917736D}" srcOrd="4" destOrd="0" presId="urn:microsoft.com/office/officeart/2005/8/layout/hierarchy2"/>
    <dgm:cxn modelId="{2134F3DD-68B1-4434-88B1-588510A5780F}" type="presParOf" srcId="{061FE641-5E4D-4719-BA6D-0E387917736D}" destId="{FADB5CD1-B945-4C54-B2B1-4209C20DDB05}" srcOrd="0" destOrd="0" presId="urn:microsoft.com/office/officeart/2005/8/layout/hierarchy2"/>
    <dgm:cxn modelId="{3C5B0149-3586-44F6-9DC1-700698C7B899}" type="presParOf" srcId="{99DF7338-F332-4A0C-94BB-F5784D9982D2}" destId="{3E9D61B5-B664-4858-AFD0-2D5AC3933C6F}" srcOrd="5" destOrd="0" presId="urn:microsoft.com/office/officeart/2005/8/layout/hierarchy2"/>
    <dgm:cxn modelId="{BA4EA49C-5DAE-40EE-B279-65A0D9207C72}" type="presParOf" srcId="{3E9D61B5-B664-4858-AFD0-2D5AC3933C6F}" destId="{7169FBF9-3F56-464F-9E16-2074C82EEBA8}" srcOrd="0" destOrd="0" presId="urn:microsoft.com/office/officeart/2005/8/layout/hierarchy2"/>
    <dgm:cxn modelId="{03AD11D3-BBA4-4D06-B3BB-CED197EC760A}" type="presParOf" srcId="{3E9D61B5-B664-4858-AFD0-2D5AC3933C6F}" destId="{7BC34DD2-F0E5-4730-A77B-2FE266E3143F}" srcOrd="1" destOrd="0" presId="urn:microsoft.com/office/officeart/2005/8/layout/hierarchy2"/>
    <dgm:cxn modelId="{DF488100-978C-402B-9B5E-38BC19D60FB5}" type="presParOf" srcId="{7BC34DD2-F0E5-4730-A77B-2FE266E3143F}" destId="{60EB6A7D-FB3D-4B7A-8623-018982B38227}" srcOrd="0" destOrd="0" presId="urn:microsoft.com/office/officeart/2005/8/layout/hierarchy2"/>
    <dgm:cxn modelId="{25DD28FD-6013-4631-AB3B-20870BCD0EB4}" type="presParOf" srcId="{60EB6A7D-FB3D-4B7A-8623-018982B38227}" destId="{7BF2AAA2-6070-48F5-ABA8-022F383E5967}" srcOrd="0" destOrd="0" presId="urn:microsoft.com/office/officeart/2005/8/layout/hierarchy2"/>
    <dgm:cxn modelId="{CB450866-2AFD-49AA-AA87-85575A01B666}" type="presParOf" srcId="{7BC34DD2-F0E5-4730-A77B-2FE266E3143F}" destId="{2046A734-8DE5-40FD-9424-2DCBCD8784DD}" srcOrd="1" destOrd="0" presId="urn:microsoft.com/office/officeart/2005/8/layout/hierarchy2"/>
    <dgm:cxn modelId="{232E537A-0598-40D8-9F42-290934DA1D30}" type="presParOf" srcId="{2046A734-8DE5-40FD-9424-2DCBCD8784DD}" destId="{76F85892-D33A-4B45-A660-5E780352A486}" srcOrd="0" destOrd="0" presId="urn:microsoft.com/office/officeart/2005/8/layout/hierarchy2"/>
    <dgm:cxn modelId="{A10549A4-43F7-4FBC-8292-708208AD117B}" type="presParOf" srcId="{2046A734-8DE5-40FD-9424-2DCBCD8784DD}" destId="{52C68245-94FA-48F0-8457-E25F0EDE06FA}"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3E03324-7944-4C40-9F8B-66DF85B6A6A0}"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3970E492-B3DD-4788-BDF7-BC3DA995600C}">
      <dgm:prSet phldrT="[Text]"/>
      <dgm:spPr>
        <a:solidFill>
          <a:schemeClr val="accent2"/>
        </a:solidFill>
      </dgm:spPr>
      <dgm:t>
        <a:bodyPr/>
        <a:lstStyle/>
        <a:p>
          <a:r>
            <a:rPr lang="en-US" dirty="0" err="1" smtClean="0"/>
            <a:t>Đại</a:t>
          </a:r>
          <a:r>
            <a:rPr lang="en-US" dirty="0" smtClean="0"/>
            <a:t> </a:t>
          </a:r>
          <a:r>
            <a:rPr lang="en-US" dirty="0" err="1" smtClean="0"/>
            <a:t>hội</a:t>
          </a:r>
          <a:r>
            <a:rPr lang="en-US" dirty="0" smtClean="0"/>
            <a:t> VIII</a:t>
          </a:r>
          <a:endParaRPr lang="en-US" dirty="0"/>
        </a:p>
      </dgm:t>
    </dgm:pt>
    <dgm:pt modelId="{923FA614-AD38-489F-83B7-F929A89F1E8A}" type="parTrans" cxnId="{53A71E06-E395-4627-99F0-F1860F05CDDF}">
      <dgm:prSet/>
      <dgm:spPr/>
      <dgm:t>
        <a:bodyPr/>
        <a:lstStyle/>
        <a:p>
          <a:endParaRPr lang="en-US"/>
        </a:p>
      </dgm:t>
    </dgm:pt>
    <dgm:pt modelId="{F1A2B706-445F-4624-8031-8315F74606B2}" type="sibTrans" cxnId="{53A71E06-E395-4627-99F0-F1860F05CDDF}">
      <dgm:prSet/>
      <dgm:spPr/>
      <dgm:t>
        <a:bodyPr/>
        <a:lstStyle/>
        <a:p>
          <a:endParaRPr lang="en-US"/>
        </a:p>
      </dgm:t>
    </dgm:pt>
    <dgm:pt modelId="{868F077C-899D-4453-B869-625FE7DE5CA8}">
      <dgm:prSet phldrT="[Text]" custT="1"/>
      <dgm:spPr>
        <a:solidFill>
          <a:schemeClr val="accent6">
            <a:lumMod val="40000"/>
            <a:lumOff val="60000"/>
          </a:schemeClr>
        </a:solidFill>
      </dgm:spPr>
      <dgm:t>
        <a:bodyPr/>
        <a:lstStyle/>
        <a:p>
          <a:r>
            <a:rPr lang="en-US" sz="2800" dirty="0" err="1" smtClean="0">
              <a:solidFill>
                <a:schemeClr val="bg2">
                  <a:lumMod val="10000"/>
                </a:schemeClr>
              </a:solidFill>
              <a:latin typeface="Times New Roman" panose="02020603050405020304" pitchFamily="18" charset="0"/>
              <a:cs typeface="Times New Roman" panose="02020603050405020304" pitchFamily="18" charset="0"/>
            </a:rPr>
            <a:t>Bổ</a:t>
          </a:r>
          <a:r>
            <a:rPr lang="en-US" sz="2800" dirty="0" smtClean="0">
              <a:solidFill>
                <a:schemeClr val="bg2">
                  <a:lumMod val="10000"/>
                </a:schemeClr>
              </a:solidFill>
              <a:latin typeface="Times New Roman" panose="02020603050405020304" pitchFamily="18" charset="0"/>
              <a:cs typeface="Times New Roman" panose="02020603050405020304" pitchFamily="18" charset="0"/>
            </a:rPr>
            <a:t> sung </a:t>
          </a:r>
          <a:r>
            <a:rPr lang="en-US" sz="2800" b="1" dirty="0" err="1" smtClean="0">
              <a:solidFill>
                <a:srgbClr val="FF0000"/>
              </a:solidFill>
              <a:latin typeface="Times New Roman" panose="02020603050405020304" pitchFamily="18" charset="0"/>
              <a:cs typeface="Times New Roman" panose="02020603050405020304" pitchFamily="18" charset="0"/>
            </a:rPr>
            <a:t>đặc</a:t>
          </a:r>
          <a:r>
            <a:rPr lang="en-US" sz="2800" b="1" dirty="0" smtClean="0">
              <a:solidFill>
                <a:srgbClr val="FF0000"/>
              </a:solidFill>
              <a:latin typeface="Times New Roman" panose="02020603050405020304" pitchFamily="18" charset="0"/>
              <a:cs typeface="Times New Roman" panose="02020603050405020304" pitchFamily="18" charset="0"/>
            </a:rPr>
            <a:t> </a:t>
          </a:r>
          <a:r>
            <a:rPr lang="en-US" sz="2800" b="1" dirty="0" err="1" smtClean="0">
              <a:solidFill>
                <a:srgbClr val="FF0000"/>
              </a:solidFill>
              <a:latin typeface="Times New Roman" panose="02020603050405020304" pitchFamily="18" charset="0"/>
              <a:cs typeface="Times New Roman" panose="02020603050405020304" pitchFamily="18" charset="0"/>
            </a:rPr>
            <a:t>trưng</a:t>
          </a:r>
          <a:r>
            <a:rPr lang="en-US" sz="2800" b="1" dirty="0" smtClean="0">
              <a:solidFill>
                <a:srgbClr val="FF0000"/>
              </a:solidFill>
              <a:latin typeface="Times New Roman" panose="02020603050405020304" pitchFamily="18" charset="0"/>
              <a:cs typeface="Times New Roman" panose="02020603050405020304" pitchFamily="18" charset="0"/>
            </a:rPr>
            <a:t> </a:t>
          </a:r>
          <a:r>
            <a:rPr lang="en-US" sz="2800" b="1" dirty="0" err="1" smtClean="0">
              <a:solidFill>
                <a:srgbClr val="FF0000"/>
              </a:solidFill>
              <a:latin typeface="Times New Roman" panose="02020603050405020304" pitchFamily="18" charset="0"/>
              <a:cs typeface="Times New Roman" panose="02020603050405020304" pitchFamily="18" charset="0"/>
            </a:rPr>
            <a:t>tổng</a:t>
          </a:r>
          <a:r>
            <a:rPr lang="en-US" sz="2800" b="1" dirty="0" smtClean="0">
              <a:solidFill>
                <a:srgbClr val="FF0000"/>
              </a:solidFill>
              <a:latin typeface="Times New Roman" panose="02020603050405020304" pitchFamily="18" charset="0"/>
              <a:cs typeface="Times New Roman" panose="02020603050405020304" pitchFamily="18" charset="0"/>
            </a:rPr>
            <a:t> </a:t>
          </a:r>
          <a:r>
            <a:rPr lang="en-US" sz="2800" b="1" dirty="0" err="1" smtClean="0">
              <a:solidFill>
                <a:srgbClr val="FF0000"/>
              </a:solidFill>
              <a:latin typeface="Times New Roman" panose="02020603050405020304" pitchFamily="18" charset="0"/>
              <a:cs typeface="Times New Roman" panose="02020603050405020304" pitchFamily="18" charset="0"/>
            </a:rPr>
            <a:t>quát</a:t>
          </a:r>
          <a:r>
            <a:rPr lang="en-US" sz="2800" b="1" dirty="0" smtClean="0">
              <a:solidFill>
                <a:srgbClr val="FF0000"/>
              </a:solidFill>
              <a:latin typeface="Times New Roman" panose="02020603050405020304" pitchFamily="18" charset="0"/>
              <a:cs typeface="Times New Roman" panose="02020603050405020304" pitchFamily="18" charset="0"/>
            </a:rPr>
            <a:t> </a:t>
          </a:r>
          <a:r>
            <a:rPr lang="en-US" sz="2800" b="1" dirty="0" err="1" smtClean="0">
              <a:solidFill>
                <a:srgbClr val="FF0000"/>
              </a:solidFill>
              <a:latin typeface="Times New Roman" panose="02020603050405020304" pitchFamily="18" charset="0"/>
              <a:cs typeface="Times New Roman" panose="02020603050405020304" pitchFamily="18" charset="0"/>
            </a:rPr>
            <a:t>về</a:t>
          </a:r>
          <a:r>
            <a:rPr lang="en-US" sz="2800" b="1" dirty="0" smtClean="0">
              <a:solidFill>
                <a:srgbClr val="FF0000"/>
              </a:solidFill>
              <a:latin typeface="Times New Roman" panose="02020603050405020304" pitchFamily="18" charset="0"/>
              <a:cs typeface="Times New Roman" panose="02020603050405020304" pitchFamily="18" charset="0"/>
            </a:rPr>
            <a:t> </a:t>
          </a:r>
          <a:r>
            <a:rPr lang="en-US" sz="2800" b="1" dirty="0" err="1" smtClean="0">
              <a:solidFill>
                <a:srgbClr val="FF0000"/>
              </a:solidFill>
              <a:latin typeface="Times New Roman" panose="02020603050405020304" pitchFamily="18" charset="0"/>
              <a:cs typeface="Times New Roman" panose="02020603050405020304" pitchFamily="18" charset="0"/>
            </a:rPr>
            <a:t>mục</a:t>
          </a:r>
          <a:r>
            <a:rPr lang="en-US" sz="2800" b="1" dirty="0" smtClean="0">
              <a:solidFill>
                <a:srgbClr val="FF0000"/>
              </a:solidFill>
              <a:latin typeface="Times New Roman" panose="02020603050405020304" pitchFamily="18" charset="0"/>
              <a:cs typeface="Times New Roman" panose="02020603050405020304" pitchFamily="18" charset="0"/>
            </a:rPr>
            <a:t> </a:t>
          </a:r>
          <a:r>
            <a:rPr lang="en-US" sz="2800" b="1" dirty="0" err="1" smtClean="0">
              <a:solidFill>
                <a:srgbClr val="FF0000"/>
              </a:solidFill>
              <a:latin typeface="Times New Roman" panose="02020603050405020304" pitchFamily="18" charset="0"/>
              <a:cs typeface="Times New Roman" panose="02020603050405020304" pitchFamily="18" charset="0"/>
            </a:rPr>
            <a:t>tiêu</a:t>
          </a:r>
          <a:r>
            <a:rPr lang="en-US" sz="2800" b="1" dirty="0" smtClean="0">
              <a:solidFill>
                <a:srgbClr val="FF0000"/>
              </a:solidFill>
              <a:latin typeface="Times New Roman" panose="02020603050405020304" pitchFamily="18" charset="0"/>
              <a:cs typeface="Times New Roman" panose="02020603050405020304" pitchFamily="18" charset="0"/>
            </a:rPr>
            <a:t> </a:t>
          </a:r>
          <a:r>
            <a:rPr lang="en-US" sz="2800" b="1" dirty="0" err="1" smtClean="0">
              <a:solidFill>
                <a:srgbClr val="FF0000"/>
              </a:solidFill>
              <a:latin typeface="Times New Roman" panose="02020603050405020304" pitchFamily="18" charset="0"/>
              <a:cs typeface="Times New Roman" panose="02020603050405020304" pitchFamily="18" charset="0"/>
            </a:rPr>
            <a:t>xây</a:t>
          </a:r>
          <a:r>
            <a:rPr lang="en-US" sz="2800" b="1" dirty="0" smtClean="0">
              <a:solidFill>
                <a:srgbClr val="FF0000"/>
              </a:solidFill>
              <a:latin typeface="Times New Roman" panose="02020603050405020304" pitchFamily="18" charset="0"/>
              <a:cs typeface="Times New Roman" panose="02020603050405020304" pitchFamily="18" charset="0"/>
            </a:rPr>
            <a:t> </a:t>
          </a:r>
          <a:r>
            <a:rPr lang="en-US" sz="2800" b="1" dirty="0" err="1" smtClean="0">
              <a:solidFill>
                <a:srgbClr val="FF0000"/>
              </a:solidFill>
              <a:latin typeface="Times New Roman" panose="02020603050405020304" pitchFamily="18" charset="0"/>
              <a:cs typeface="Times New Roman" panose="02020603050405020304" pitchFamily="18" charset="0"/>
            </a:rPr>
            <a:t>dựng</a:t>
          </a:r>
          <a:r>
            <a:rPr lang="en-US" sz="2800" b="1" dirty="0" smtClean="0">
              <a:solidFill>
                <a:srgbClr val="FF0000"/>
              </a:solidFill>
              <a:latin typeface="Times New Roman" panose="02020603050405020304" pitchFamily="18" charset="0"/>
              <a:cs typeface="Times New Roman" panose="02020603050405020304" pitchFamily="18" charset="0"/>
            </a:rPr>
            <a:t> CNXH ở VN: </a:t>
          </a:r>
          <a:r>
            <a:rPr lang="en-US" sz="2800" b="1" dirty="0" err="1" smtClean="0">
              <a:solidFill>
                <a:srgbClr val="FF0000"/>
              </a:solidFill>
              <a:latin typeface="Times New Roman" panose="02020603050405020304" pitchFamily="18" charset="0"/>
              <a:cs typeface="Times New Roman" panose="02020603050405020304" pitchFamily="18" charset="0"/>
            </a:rPr>
            <a:t>Dân</a:t>
          </a:r>
          <a:r>
            <a:rPr lang="en-US" sz="2800" b="1" dirty="0" smtClean="0">
              <a:solidFill>
                <a:srgbClr val="FF0000"/>
              </a:solidFill>
              <a:latin typeface="Times New Roman" panose="02020603050405020304" pitchFamily="18" charset="0"/>
              <a:cs typeface="Times New Roman" panose="02020603050405020304" pitchFamily="18" charset="0"/>
            </a:rPr>
            <a:t> </a:t>
          </a:r>
          <a:r>
            <a:rPr lang="en-US" sz="2800" b="1" dirty="0" err="1" smtClean="0">
              <a:solidFill>
                <a:srgbClr val="FF0000"/>
              </a:solidFill>
              <a:latin typeface="Times New Roman" panose="02020603050405020304" pitchFamily="18" charset="0"/>
              <a:cs typeface="Times New Roman" panose="02020603050405020304" pitchFamily="18" charset="0"/>
            </a:rPr>
            <a:t>giàu</a:t>
          </a:r>
          <a:r>
            <a:rPr lang="en-US" sz="2800" b="1" dirty="0" smtClean="0">
              <a:solidFill>
                <a:srgbClr val="FF0000"/>
              </a:solidFill>
              <a:latin typeface="Times New Roman" panose="02020603050405020304" pitchFamily="18" charset="0"/>
              <a:cs typeface="Times New Roman" panose="02020603050405020304" pitchFamily="18" charset="0"/>
            </a:rPr>
            <a:t>, </a:t>
          </a:r>
          <a:r>
            <a:rPr lang="en-US" sz="2800" b="1" dirty="0" err="1" smtClean="0">
              <a:solidFill>
                <a:srgbClr val="FF0000"/>
              </a:solidFill>
              <a:latin typeface="Times New Roman" panose="02020603050405020304" pitchFamily="18" charset="0"/>
              <a:cs typeface="Times New Roman" panose="02020603050405020304" pitchFamily="18" charset="0"/>
            </a:rPr>
            <a:t>nước</a:t>
          </a:r>
          <a:r>
            <a:rPr lang="en-US" sz="2800" b="1" dirty="0" smtClean="0">
              <a:solidFill>
                <a:srgbClr val="FF0000"/>
              </a:solidFill>
              <a:latin typeface="Times New Roman" panose="02020603050405020304" pitchFamily="18" charset="0"/>
              <a:cs typeface="Times New Roman" panose="02020603050405020304" pitchFamily="18" charset="0"/>
            </a:rPr>
            <a:t> </a:t>
          </a:r>
          <a:r>
            <a:rPr lang="en-US" sz="2800" b="1" dirty="0" err="1" smtClean="0">
              <a:solidFill>
                <a:srgbClr val="FF0000"/>
              </a:solidFill>
              <a:latin typeface="Times New Roman" panose="02020603050405020304" pitchFamily="18" charset="0"/>
              <a:cs typeface="Times New Roman" panose="02020603050405020304" pitchFamily="18" charset="0"/>
            </a:rPr>
            <a:t>mạnh</a:t>
          </a:r>
          <a:r>
            <a:rPr lang="en-US" sz="2800" b="1" dirty="0" smtClean="0">
              <a:solidFill>
                <a:srgbClr val="FF0000"/>
              </a:solidFill>
              <a:latin typeface="Times New Roman" panose="02020603050405020304" pitchFamily="18" charset="0"/>
              <a:cs typeface="Times New Roman" panose="02020603050405020304" pitchFamily="18" charset="0"/>
            </a:rPr>
            <a:t>, XH </a:t>
          </a:r>
          <a:r>
            <a:rPr lang="en-US" sz="2800" b="1" dirty="0" err="1" smtClean="0">
              <a:solidFill>
                <a:srgbClr val="FF0000"/>
              </a:solidFill>
              <a:latin typeface="Times New Roman" panose="02020603050405020304" pitchFamily="18" charset="0"/>
              <a:cs typeface="Times New Roman" panose="02020603050405020304" pitchFamily="18" charset="0"/>
            </a:rPr>
            <a:t>công</a:t>
          </a:r>
          <a:r>
            <a:rPr lang="en-US" sz="2800" b="1" dirty="0" smtClean="0">
              <a:solidFill>
                <a:srgbClr val="FF0000"/>
              </a:solidFill>
              <a:latin typeface="Times New Roman" panose="02020603050405020304" pitchFamily="18" charset="0"/>
              <a:cs typeface="Times New Roman" panose="02020603050405020304" pitchFamily="18" charset="0"/>
            </a:rPr>
            <a:t> </a:t>
          </a:r>
          <a:r>
            <a:rPr lang="en-US" sz="2800" b="1" dirty="0" err="1" smtClean="0">
              <a:solidFill>
                <a:srgbClr val="FF0000"/>
              </a:solidFill>
              <a:latin typeface="Times New Roman" panose="02020603050405020304" pitchFamily="18" charset="0"/>
              <a:cs typeface="Times New Roman" panose="02020603050405020304" pitchFamily="18" charset="0"/>
            </a:rPr>
            <a:t>bằng</a:t>
          </a:r>
          <a:r>
            <a:rPr lang="en-US" sz="2800" b="1" dirty="0" smtClean="0">
              <a:solidFill>
                <a:srgbClr val="FF0000"/>
              </a:solidFill>
              <a:latin typeface="Times New Roman" panose="02020603050405020304" pitchFamily="18" charset="0"/>
              <a:cs typeface="Times New Roman" panose="02020603050405020304" pitchFamily="18" charset="0"/>
            </a:rPr>
            <a:t>, </a:t>
          </a:r>
          <a:r>
            <a:rPr lang="en-US" sz="2800" b="1" dirty="0" err="1" smtClean="0">
              <a:solidFill>
                <a:srgbClr val="FF0000"/>
              </a:solidFill>
              <a:latin typeface="Times New Roman" panose="02020603050405020304" pitchFamily="18" charset="0"/>
              <a:cs typeface="Times New Roman" panose="02020603050405020304" pitchFamily="18" charset="0"/>
            </a:rPr>
            <a:t>văn</a:t>
          </a:r>
          <a:r>
            <a:rPr lang="en-US" sz="2800" b="1" dirty="0" smtClean="0">
              <a:solidFill>
                <a:srgbClr val="FF0000"/>
              </a:solidFill>
              <a:latin typeface="Times New Roman" panose="02020603050405020304" pitchFamily="18" charset="0"/>
              <a:cs typeface="Times New Roman" panose="02020603050405020304" pitchFamily="18" charset="0"/>
            </a:rPr>
            <a:t> minh</a:t>
          </a:r>
          <a:endParaRPr lang="en-US" sz="2800" b="1" dirty="0">
            <a:solidFill>
              <a:srgbClr val="FF0000"/>
            </a:solidFill>
            <a:latin typeface="Times New Roman" panose="02020603050405020304" pitchFamily="18" charset="0"/>
            <a:cs typeface="Times New Roman" panose="02020603050405020304" pitchFamily="18" charset="0"/>
          </a:endParaRPr>
        </a:p>
      </dgm:t>
    </dgm:pt>
    <dgm:pt modelId="{772B23BA-9970-4B6E-A985-F67124C84EE5}" type="parTrans" cxnId="{FE299F4A-4722-46DB-BB10-88F252687A33}">
      <dgm:prSet/>
      <dgm:spPr/>
      <dgm:t>
        <a:bodyPr/>
        <a:lstStyle/>
        <a:p>
          <a:endParaRPr lang="en-US"/>
        </a:p>
      </dgm:t>
    </dgm:pt>
    <dgm:pt modelId="{33037130-CEBF-414D-B938-499D33118B18}" type="sibTrans" cxnId="{FE299F4A-4722-46DB-BB10-88F252687A33}">
      <dgm:prSet/>
      <dgm:spPr/>
      <dgm:t>
        <a:bodyPr/>
        <a:lstStyle/>
        <a:p>
          <a:endParaRPr lang="en-US"/>
        </a:p>
      </dgm:t>
    </dgm:pt>
    <dgm:pt modelId="{C3D4CCA6-936C-4913-8CDC-63835485B275}">
      <dgm:prSet phldrT="[Text]"/>
      <dgm:spPr>
        <a:solidFill>
          <a:srgbClr val="92D050"/>
        </a:solidFill>
      </dgm:spPr>
      <dgm:t>
        <a:bodyPr/>
        <a:lstStyle/>
        <a:p>
          <a:r>
            <a:rPr lang="en-US" dirty="0" smtClean="0"/>
            <a:t>06 </a:t>
          </a:r>
          <a:r>
            <a:rPr lang="en-US" dirty="0" err="1" smtClean="0"/>
            <a:t>bài</a:t>
          </a:r>
          <a:r>
            <a:rPr lang="en-US" dirty="0" smtClean="0"/>
            <a:t> </a:t>
          </a:r>
          <a:r>
            <a:rPr lang="en-US" dirty="0" err="1" smtClean="0"/>
            <a:t>học</a:t>
          </a:r>
          <a:r>
            <a:rPr lang="en-US" dirty="0" smtClean="0"/>
            <a:t> </a:t>
          </a:r>
          <a:r>
            <a:rPr lang="en-US" dirty="0" err="1" smtClean="0"/>
            <a:t>chủ</a:t>
          </a:r>
          <a:r>
            <a:rPr lang="en-US" dirty="0" smtClean="0"/>
            <a:t> </a:t>
          </a:r>
          <a:r>
            <a:rPr lang="en-US" dirty="0" err="1" smtClean="0"/>
            <a:t>yếu</a:t>
          </a:r>
          <a:r>
            <a:rPr lang="en-US" dirty="0" smtClean="0"/>
            <a:t> qua 10 </a:t>
          </a:r>
          <a:r>
            <a:rPr lang="en-US" dirty="0" err="1" smtClean="0"/>
            <a:t>năm</a:t>
          </a:r>
          <a:r>
            <a:rPr lang="en-US" dirty="0" smtClean="0"/>
            <a:t> </a:t>
          </a:r>
          <a:r>
            <a:rPr lang="en-US" dirty="0" err="1" smtClean="0"/>
            <a:t>đổi</a:t>
          </a:r>
          <a:r>
            <a:rPr lang="en-US" dirty="0" smtClean="0"/>
            <a:t> </a:t>
          </a:r>
          <a:r>
            <a:rPr lang="en-US" dirty="0" err="1" smtClean="0"/>
            <a:t>mới</a:t>
          </a:r>
          <a:endParaRPr lang="en-US" dirty="0"/>
        </a:p>
      </dgm:t>
    </dgm:pt>
    <dgm:pt modelId="{0006F101-BCF9-48F7-AF9E-5ADD70EB779F}" type="parTrans" cxnId="{75CB09B5-BCE8-44DD-ABE5-1EA181518231}">
      <dgm:prSet/>
      <dgm:spPr/>
      <dgm:t>
        <a:bodyPr/>
        <a:lstStyle/>
        <a:p>
          <a:endParaRPr lang="en-US"/>
        </a:p>
      </dgm:t>
    </dgm:pt>
    <dgm:pt modelId="{CC7AE1B8-1B1B-4B26-A288-DD8452BE5D83}" type="sibTrans" cxnId="{75CB09B5-BCE8-44DD-ABE5-1EA181518231}">
      <dgm:prSet/>
      <dgm:spPr/>
      <dgm:t>
        <a:bodyPr/>
        <a:lstStyle/>
        <a:p>
          <a:endParaRPr lang="en-US"/>
        </a:p>
      </dgm:t>
    </dgm:pt>
    <dgm:pt modelId="{4C98E2E7-8FA9-4E66-AA8F-9D43BF4842AE}">
      <dgm:prSet phldrT="[Text]"/>
      <dgm:spPr>
        <a:solidFill>
          <a:srgbClr val="0070C0"/>
        </a:solidFill>
      </dgm:spPr>
      <dgm:t>
        <a:bodyPr/>
        <a:lstStyle/>
        <a:p>
          <a:r>
            <a:rPr lang="en-US" dirty="0" smtClean="0"/>
            <a:t>06 </a:t>
          </a:r>
          <a:r>
            <a:rPr lang="en-US" dirty="0" err="1" smtClean="0"/>
            <a:t>quan</a:t>
          </a:r>
          <a:r>
            <a:rPr lang="en-US" dirty="0" smtClean="0"/>
            <a:t> </a:t>
          </a:r>
          <a:r>
            <a:rPr lang="en-US" dirty="0" err="1" smtClean="0"/>
            <a:t>điểm</a:t>
          </a:r>
          <a:r>
            <a:rPr lang="en-US" dirty="0" smtClean="0"/>
            <a:t> </a:t>
          </a:r>
          <a:r>
            <a:rPr lang="en-US" dirty="0" err="1" smtClean="0"/>
            <a:t>về</a:t>
          </a:r>
          <a:r>
            <a:rPr lang="en-US" dirty="0" smtClean="0"/>
            <a:t> CNH </a:t>
          </a:r>
          <a:r>
            <a:rPr lang="en-US" dirty="0" err="1" smtClean="0"/>
            <a:t>trong</a:t>
          </a:r>
          <a:r>
            <a:rPr lang="en-US" dirty="0" smtClean="0"/>
            <a:t> </a:t>
          </a:r>
          <a:r>
            <a:rPr lang="en-US" dirty="0" err="1" smtClean="0"/>
            <a:t>thời</a:t>
          </a:r>
          <a:r>
            <a:rPr lang="en-US" dirty="0" smtClean="0"/>
            <a:t> </a:t>
          </a:r>
          <a:r>
            <a:rPr lang="en-US" dirty="0" err="1" smtClean="0"/>
            <a:t>kỳ</a:t>
          </a:r>
          <a:r>
            <a:rPr lang="en-US" dirty="0" smtClean="0"/>
            <a:t> </a:t>
          </a:r>
          <a:r>
            <a:rPr lang="en-US" dirty="0" err="1" smtClean="0"/>
            <a:t>mới</a:t>
          </a:r>
          <a:endParaRPr lang="en-US" dirty="0"/>
        </a:p>
      </dgm:t>
    </dgm:pt>
    <dgm:pt modelId="{791D81CB-2482-4004-AB90-BCEDCE4FCF10}" type="parTrans" cxnId="{AB3BFD6F-797F-4D52-B36D-F1220902B142}">
      <dgm:prSet/>
      <dgm:spPr/>
      <dgm:t>
        <a:bodyPr/>
        <a:lstStyle/>
        <a:p>
          <a:endParaRPr lang="en-US"/>
        </a:p>
      </dgm:t>
    </dgm:pt>
    <dgm:pt modelId="{53EC7CA1-3A0E-47B2-AEAF-C33D576FFD0A}" type="sibTrans" cxnId="{AB3BFD6F-797F-4D52-B36D-F1220902B142}">
      <dgm:prSet/>
      <dgm:spPr/>
      <dgm:t>
        <a:bodyPr/>
        <a:lstStyle/>
        <a:p>
          <a:endParaRPr lang="en-US"/>
        </a:p>
      </dgm:t>
    </dgm:pt>
    <dgm:pt modelId="{A2A3B62E-E908-4731-8C6C-6EACA8A6525D}">
      <dgm:prSet custT="1"/>
      <dgm:spPr>
        <a:solidFill>
          <a:schemeClr val="accent4">
            <a:lumMod val="50000"/>
          </a:schemeClr>
        </a:solidFill>
      </dgm:spPr>
      <dgm:t>
        <a:bodyPr/>
        <a:lstStyle/>
        <a:p>
          <a:r>
            <a:rPr lang="en-US" sz="2600" dirty="0" err="1" smtClean="0">
              <a:latin typeface="Times New Roman" panose="02020603050405020304" pitchFamily="18" charset="0"/>
              <a:cs typeface="Times New Roman" panose="02020603050405020304" pitchFamily="18" charset="0"/>
            </a:rPr>
            <a:t>Tổng</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kết</a:t>
          </a:r>
          <a:r>
            <a:rPr lang="en-US" sz="2600" dirty="0" smtClean="0">
              <a:latin typeface="Times New Roman" panose="02020603050405020304" pitchFamily="18" charset="0"/>
              <a:cs typeface="Times New Roman" panose="02020603050405020304" pitchFamily="18" charset="0"/>
            </a:rPr>
            <a:t> 10 </a:t>
          </a:r>
          <a:r>
            <a:rPr lang="en-US" sz="2600" dirty="0" err="1" smtClean="0">
              <a:latin typeface="Times New Roman" panose="02020603050405020304" pitchFamily="18" charset="0"/>
              <a:cs typeface="Times New Roman" panose="02020603050405020304" pitchFamily="18" charset="0"/>
            </a:rPr>
            <a:t>năm</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đổi</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mới</a:t>
          </a:r>
          <a:r>
            <a:rPr lang="en-US" sz="2600" dirty="0" smtClean="0">
              <a:latin typeface="Times New Roman" panose="02020603050405020304" pitchFamily="18" charset="0"/>
              <a:cs typeface="Times New Roman" panose="02020603050405020304" pitchFamily="18" charset="0"/>
            </a:rPr>
            <a:t> (1986-1996): </a:t>
          </a:r>
          <a:r>
            <a:rPr lang="en-US" sz="2600" b="1" dirty="0" err="1" smtClean="0">
              <a:solidFill>
                <a:schemeClr val="bg1"/>
              </a:solidFill>
              <a:latin typeface="Times New Roman" panose="02020603050405020304" pitchFamily="18" charset="0"/>
              <a:cs typeface="Times New Roman" panose="02020603050405020304" pitchFamily="18" charset="0"/>
            </a:rPr>
            <a:t>Nước</a:t>
          </a:r>
          <a:r>
            <a:rPr lang="en-US" sz="2600" b="1" dirty="0" smtClean="0">
              <a:solidFill>
                <a:schemeClr val="bg1"/>
              </a:solidFill>
              <a:latin typeface="Times New Roman" panose="02020603050405020304" pitchFamily="18" charset="0"/>
              <a:cs typeface="Times New Roman" panose="02020603050405020304" pitchFamily="18" charset="0"/>
            </a:rPr>
            <a:t> ta </a:t>
          </a:r>
          <a:r>
            <a:rPr lang="en-US" sz="2600" b="1" dirty="0" err="1" smtClean="0">
              <a:solidFill>
                <a:schemeClr val="bg1"/>
              </a:solidFill>
              <a:latin typeface="Times New Roman" panose="02020603050405020304" pitchFamily="18" charset="0"/>
              <a:cs typeface="Times New Roman" panose="02020603050405020304" pitchFamily="18" charset="0"/>
            </a:rPr>
            <a:t>đã</a:t>
          </a:r>
          <a:r>
            <a:rPr lang="en-US" sz="2600" b="1" dirty="0" smtClean="0">
              <a:solidFill>
                <a:schemeClr val="bg1"/>
              </a:solidFill>
              <a:latin typeface="Times New Roman" panose="02020603050405020304" pitchFamily="18" charset="0"/>
              <a:cs typeface="Times New Roman" panose="02020603050405020304" pitchFamily="18" charset="0"/>
            </a:rPr>
            <a:t> </a:t>
          </a:r>
          <a:r>
            <a:rPr lang="en-US" sz="2600" b="1" dirty="0" err="1" smtClean="0">
              <a:solidFill>
                <a:schemeClr val="bg1"/>
              </a:solidFill>
              <a:latin typeface="Times New Roman" panose="02020603050405020304" pitchFamily="18" charset="0"/>
              <a:cs typeface="Times New Roman" panose="02020603050405020304" pitchFamily="18" charset="0"/>
            </a:rPr>
            <a:t>ra</a:t>
          </a:r>
          <a:r>
            <a:rPr lang="en-US" sz="2600" b="1" dirty="0" smtClean="0">
              <a:solidFill>
                <a:schemeClr val="bg1"/>
              </a:solidFill>
              <a:latin typeface="Times New Roman" panose="02020603050405020304" pitchFamily="18" charset="0"/>
              <a:cs typeface="Times New Roman" panose="02020603050405020304" pitchFamily="18" charset="0"/>
            </a:rPr>
            <a:t> </a:t>
          </a:r>
          <a:r>
            <a:rPr lang="en-US" sz="2600" b="1" dirty="0" err="1" smtClean="0">
              <a:solidFill>
                <a:schemeClr val="bg1"/>
              </a:solidFill>
              <a:latin typeface="Times New Roman" panose="02020603050405020304" pitchFamily="18" charset="0"/>
              <a:cs typeface="Times New Roman" panose="02020603050405020304" pitchFamily="18" charset="0"/>
            </a:rPr>
            <a:t>khỏi</a:t>
          </a:r>
          <a:r>
            <a:rPr lang="en-US" sz="2600" b="1" dirty="0" smtClean="0">
              <a:solidFill>
                <a:schemeClr val="bg1"/>
              </a:solidFill>
              <a:latin typeface="Times New Roman" panose="02020603050405020304" pitchFamily="18" charset="0"/>
              <a:cs typeface="Times New Roman" panose="02020603050405020304" pitchFamily="18" charset="0"/>
            </a:rPr>
            <a:t> KH KT-XH, …</a:t>
          </a:r>
          <a:r>
            <a:rPr lang="en-US" sz="2600" b="1" dirty="0" err="1" smtClean="0">
              <a:solidFill>
                <a:schemeClr val="bg1"/>
              </a:solidFill>
              <a:latin typeface="Times New Roman" panose="02020603050405020304" pitchFamily="18" charset="0"/>
              <a:cs typeface="Times New Roman" panose="02020603050405020304" pitchFamily="18" charset="0"/>
            </a:rPr>
            <a:t>Nhiệm</a:t>
          </a:r>
          <a:r>
            <a:rPr lang="en-US" sz="2600" b="1" dirty="0" smtClean="0">
              <a:solidFill>
                <a:schemeClr val="bg1"/>
              </a:solidFill>
              <a:latin typeface="Times New Roman" panose="02020603050405020304" pitchFamily="18" charset="0"/>
              <a:cs typeface="Times New Roman" panose="02020603050405020304" pitchFamily="18" charset="0"/>
            </a:rPr>
            <a:t> </a:t>
          </a:r>
          <a:r>
            <a:rPr lang="en-US" sz="2600" b="1" dirty="0" err="1" smtClean="0">
              <a:solidFill>
                <a:schemeClr val="bg1"/>
              </a:solidFill>
              <a:latin typeface="Times New Roman" panose="02020603050405020304" pitchFamily="18" charset="0"/>
              <a:cs typeface="Times New Roman" panose="02020603050405020304" pitchFamily="18" charset="0"/>
            </a:rPr>
            <a:t>vụ</a:t>
          </a:r>
          <a:r>
            <a:rPr lang="en-US" sz="2600" b="1" dirty="0" smtClean="0">
              <a:solidFill>
                <a:schemeClr val="bg1"/>
              </a:solidFill>
              <a:latin typeface="Times New Roman" panose="02020603050405020304" pitchFamily="18" charset="0"/>
              <a:cs typeface="Times New Roman" panose="02020603050405020304" pitchFamily="18" charset="0"/>
            </a:rPr>
            <a:t> </a:t>
          </a:r>
          <a:r>
            <a:rPr lang="en-US" sz="2600" b="1" dirty="0" err="1" smtClean="0">
              <a:solidFill>
                <a:schemeClr val="bg1"/>
              </a:solidFill>
              <a:latin typeface="Times New Roman" panose="02020603050405020304" pitchFamily="18" charset="0"/>
              <a:cs typeface="Times New Roman" panose="02020603050405020304" pitchFamily="18" charset="0"/>
            </a:rPr>
            <a:t>đề</a:t>
          </a:r>
          <a:r>
            <a:rPr lang="en-US" sz="2600" b="1" dirty="0" smtClean="0">
              <a:solidFill>
                <a:schemeClr val="bg1"/>
              </a:solidFill>
              <a:latin typeface="Times New Roman" panose="02020603050405020304" pitchFamily="18" charset="0"/>
              <a:cs typeface="Times New Roman" panose="02020603050405020304" pitchFamily="18" charset="0"/>
            </a:rPr>
            <a:t> </a:t>
          </a:r>
          <a:r>
            <a:rPr lang="en-US" sz="2600" b="1" dirty="0" err="1" smtClean="0">
              <a:solidFill>
                <a:schemeClr val="bg1"/>
              </a:solidFill>
              <a:latin typeface="Times New Roman" panose="02020603050405020304" pitchFamily="18" charset="0"/>
              <a:cs typeface="Times New Roman" panose="02020603050405020304" pitchFamily="18" charset="0"/>
            </a:rPr>
            <a:t>ra</a:t>
          </a:r>
          <a:r>
            <a:rPr lang="en-US" sz="2600" b="1" dirty="0" smtClean="0">
              <a:solidFill>
                <a:schemeClr val="bg1"/>
              </a:solidFill>
              <a:latin typeface="Times New Roman" panose="02020603050405020304" pitchFamily="18" charset="0"/>
              <a:cs typeface="Times New Roman" panose="02020603050405020304" pitchFamily="18" charset="0"/>
            </a:rPr>
            <a:t> </a:t>
          </a:r>
          <a:r>
            <a:rPr lang="en-US" sz="2600" b="1" dirty="0" err="1" smtClean="0">
              <a:solidFill>
                <a:schemeClr val="bg1"/>
              </a:solidFill>
              <a:latin typeface="Times New Roman" panose="02020603050405020304" pitchFamily="18" charset="0"/>
              <a:cs typeface="Times New Roman" panose="02020603050405020304" pitchFamily="18" charset="0"/>
            </a:rPr>
            <a:t>cho</a:t>
          </a:r>
          <a:r>
            <a:rPr lang="en-US" sz="2600" b="1" dirty="0" smtClean="0">
              <a:solidFill>
                <a:schemeClr val="bg1"/>
              </a:solidFill>
              <a:latin typeface="Times New Roman" panose="02020603050405020304" pitchFamily="18" charset="0"/>
              <a:cs typeface="Times New Roman" panose="02020603050405020304" pitchFamily="18" charset="0"/>
            </a:rPr>
            <a:t> </a:t>
          </a:r>
          <a:r>
            <a:rPr lang="en-US" sz="2600" b="1" dirty="0" err="1" smtClean="0">
              <a:solidFill>
                <a:schemeClr val="bg1"/>
              </a:solidFill>
              <a:latin typeface="Times New Roman" panose="02020603050405020304" pitchFamily="18" charset="0"/>
              <a:cs typeface="Times New Roman" panose="02020603050405020304" pitchFamily="18" charset="0"/>
            </a:rPr>
            <a:t>chặng</a:t>
          </a:r>
          <a:r>
            <a:rPr lang="en-US" sz="2600" b="1" dirty="0" smtClean="0">
              <a:solidFill>
                <a:schemeClr val="bg1"/>
              </a:solidFill>
              <a:latin typeface="Times New Roman" panose="02020603050405020304" pitchFamily="18" charset="0"/>
              <a:cs typeface="Times New Roman" panose="02020603050405020304" pitchFamily="18" charset="0"/>
            </a:rPr>
            <a:t> </a:t>
          </a:r>
          <a:r>
            <a:rPr lang="en-US" sz="2600" b="1" dirty="0" err="1" smtClean="0">
              <a:solidFill>
                <a:schemeClr val="bg1"/>
              </a:solidFill>
              <a:latin typeface="Times New Roman" panose="02020603050405020304" pitchFamily="18" charset="0"/>
              <a:cs typeface="Times New Roman" panose="02020603050405020304" pitchFamily="18" charset="0"/>
            </a:rPr>
            <a:t>đường</a:t>
          </a:r>
          <a:r>
            <a:rPr lang="en-US" sz="2600" b="1" dirty="0" smtClean="0">
              <a:solidFill>
                <a:schemeClr val="bg1"/>
              </a:solidFill>
              <a:latin typeface="Times New Roman" panose="02020603050405020304" pitchFamily="18" charset="0"/>
              <a:cs typeface="Times New Roman" panose="02020603050405020304" pitchFamily="18" charset="0"/>
            </a:rPr>
            <a:t> </a:t>
          </a:r>
          <a:r>
            <a:rPr lang="en-US" sz="2600" b="1" dirty="0" err="1" smtClean="0">
              <a:solidFill>
                <a:schemeClr val="bg1"/>
              </a:solidFill>
              <a:latin typeface="Times New Roman" panose="02020603050405020304" pitchFamily="18" charset="0"/>
              <a:cs typeface="Times New Roman" panose="02020603050405020304" pitchFamily="18" charset="0"/>
            </a:rPr>
            <a:t>đầu</a:t>
          </a:r>
          <a:r>
            <a:rPr lang="en-US" sz="2600" b="1" dirty="0" smtClean="0">
              <a:solidFill>
                <a:schemeClr val="bg1"/>
              </a:solidFill>
              <a:latin typeface="Times New Roman" panose="02020603050405020304" pitchFamily="18" charset="0"/>
              <a:cs typeface="Times New Roman" panose="02020603050405020304" pitchFamily="18" charset="0"/>
            </a:rPr>
            <a:t> </a:t>
          </a:r>
          <a:r>
            <a:rPr lang="en-US" sz="2600" b="1" dirty="0" err="1" smtClean="0">
              <a:solidFill>
                <a:schemeClr val="bg1"/>
              </a:solidFill>
              <a:latin typeface="Times New Roman" panose="02020603050405020304" pitchFamily="18" charset="0"/>
              <a:cs typeface="Times New Roman" panose="02020603050405020304" pitchFamily="18" charset="0"/>
            </a:rPr>
            <a:t>của</a:t>
          </a:r>
          <a:r>
            <a:rPr lang="en-US" sz="2600" b="1" dirty="0" smtClean="0">
              <a:solidFill>
                <a:schemeClr val="bg1"/>
              </a:solidFill>
              <a:latin typeface="Times New Roman" panose="02020603050405020304" pitchFamily="18" charset="0"/>
              <a:cs typeface="Times New Roman" panose="02020603050405020304" pitchFamily="18" charset="0"/>
            </a:rPr>
            <a:t> TK </a:t>
          </a:r>
          <a:r>
            <a:rPr lang="en-US" sz="2600" b="1" dirty="0" err="1" smtClean="0">
              <a:solidFill>
                <a:schemeClr val="bg1"/>
              </a:solidFill>
              <a:latin typeface="Times New Roman" panose="02020603050405020304" pitchFamily="18" charset="0"/>
              <a:cs typeface="Times New Roman" panose="02020603050405020304" pitchFamily="18" charset="0"/>
            </a:rPr>
            <a:t>quá</a:t>
          </a:r>
          <a:r>
            <a:rPr lang="en-US" sz="2600" b="1" dirty="0" smtClean="0">
              <a:solidFill>
                <a:schemeClr val="bg1"/>
              </a:solidFill>
              <a:latin typeface="Times New Roman" panose="02020603050405020304" pitchFamily="18" charset="0"/>
              <a:cs typeface="Times New Roman" panose="02020603050405020304" pitchFamily="18" charset="0"/>
            </a:rPr>
            <a:t> </a:t>
          </a:r>
          <a:r>
            <a:rPr lang="en-US" sz="2600" b="1" dirty="0" err="1" smtClean="0">
              <a:solidFill>
                <a:schemeClr val="bg1"/>
              </a:solidFill>
              <a:latin typeface="Times New Roman" panose="02020603050405020304" pitchFamily="18" charset="0"/>
              <a:cs typeface="Times New Roman" panose="02020603050405020304" pitchFamily="18" charset="0"/>
            </a:rPr>
            <a:t>độ</a:t>
          </a:r>
          <a:r>
            <a:rPr lang="en-US" sz="2600" b="1" dirty="0" smtClean="0">
              <a:solidFill>
                <a:schemeClr val="bg1"/>
              </a:solidFill>
              <a:latin typeface="Times New Roman" panose="02020603050405020304" pitchFamily="18" charset="0"/>
              <a:cs typeface="Times New Roman" panose="02020603050405020304" pitchFamily="18" charset="0"/>
            </a:rPr>
            <a:t> </a:t>
          </a:r>
          <a:r>
            <a:rPr lang="en-US" sz="2600" b="1" dirty="0" err="1" smtClean="0">
              <a:solidFill>
                <a:schemeClr val="bg1"/>
              </a:solidFill>
              <a:latin typeface="Times New Roman" panose="02020603050405020304" pitchFamily="18" charset="0"/>
              <a:cs typeface="Times New Roman" panose="02020603050405020304" pitchFamily="18" charset="0"/>
            </a:rPr>
            <a:t>đã</a:t>
          </a:r>
          <a:r>
            <a:rPr lang="en-US" sz="2600" b="1" dirty="0" smtClean="0">
              <a:solidFill>
                <a:schemeClr val="bg1"/>
              </a:solidFill>
              <a:latin typeface="Times New Roman" panose="02020603050405020304" pitchFamily="18" charset="0"/>
              <a:cs typeface="Times New Roman" panose="02020603050405020304" pitchFamily="18" charset="0"/>
            </a:rPr>
            <a:t> </a:t>
          </a:r>
          <a:r>
            <a:rPr lang="en-US" sz="2600" b="1" dirty="0" err="1" smtClean="0">
              <a:solidFill>
                <a:schemeClr val="bg1"/>
              </a:solidFill>
              <a:latin typeface="Times New Roman" panose="02020603050405020304" pitchFamily="18" charset="0"/>
              <a:cs typeface="Times New Roman" panose="02020603050405020304" pitchFamily="18" charset="0"/>
            </a:rPr>
            <a:t>chuẩn</a:t>
          </a:r>
          <a:r>
            <a:rPr lang="en-US" sz="2600" b="1" dirty="0" smtClean="0">
              <a:solidFill>
                <a:schemeClr val="bg1"/>
              </a:solidFill>
              <a:latin typeface="Times New Roman" panose="02020603050405020304" pitchFamily="18" charset="0"/>
              <a:cs typeface="Times New Roman" panose="02020603050405020304" pitchFamily="18" charset="0"/>
            </a:rPr>
            <a:t> </a:t>
          </a:r>
          <a:r>
            <a:rPr lang="en-US" sz="2600" b="1" dirty="0" err="1" smtClean="0">
              <a:solidFill>
                <a:schemeClr val="bg1"/>
              </a:solidFill>
              <a:latin typeface="Times New Roman" panose="02020603050405020304" pitchFamily="18" charset="0"/>
              <a:cs typeface="Times New Roman" panose="02020603050405020304" pitchFamily="18" charset="0"/>
            </a:rPr>
            <a:t>bị</a:t>
          </a:r>
          <a:r>
            <a:rPr lang="en-US" sz="2600" b="1" dirty="0" smtClean="0">
              <a:solidFill>
                <a:schemeClr val="bg1"/>
              </a:solidFill>
              <a:latin typeface="Times New Roman" panose="02020603050405020304" pitchFamily="18" charset="0"/>
              <a:cs typeface="Times New Roman" panose="02020603050405020304" pitchFamily="18" charset="0"/>
            </a:rPr>
            <a:t> </a:t>
          </a:r>
          <a:r>
            <a:rPr lang="en-US" sz="2600" b="1" dirty="0" err="1" smtClean="0">
              <a:solidFill>
                <a:schemeClr val="bg1"/>
              </a:solidFill>
              <a:latin typeface="Times New Roman" panose="02020603050405020304" pitchFamily="18" charset="0"/>
              <a:cs typeface="Times New Roman" panose="02020603050405020304" pitchFamily="18" charset="0"/>
            </a:rPr>
            <a:t>tiền</a:t>
          </a:r>
          <a:r>
            <a:rPr lang="en-US" sz="2600" b="1" dirty="0" smtClean="0">
              <a:solidFill>
                <a:schemeClr val="bg1"/>
              </a:solidFill>
              <a:latin typeface="Times New Roman" panose="02020603050405020304" pitchFamily="18" charset="0"/>
              <a:cs typeface="Times New Roman" panose="02020603050405020304" pitchFamily="18" charset="0"/>
            </a:rPr>
            <a:t> </a:t>
          </a:r>
          <a:r>
            <a:rPr lang="en-US" sz="2600" b="1" dirty="0" err="1" smtClean="0">
              <a:solidFill>
                <a:schemeClr val="bg1"/>
              </a:solidFill>
              <a:latin typeface="Times New Roman" panose="02020603050405020304" pitchFamily="18" charset="0"/>
              <a:cs typeface="Times New Roman" panose="02020603050405020304" pitchFamily="18" charset="0"/>
            </a:rPr>
            <a:t>đề</a:t>
          </a:r>
          <a:r>
            <a:rPr lang="en-US" sz="2600" b="1" dirty="0" smtClean="0">
              <a:solidFill>
                <a:schemeClr val="bg1"/>
              </a:solidFill>
              <a:latin typeface="Times New Roman" panose="02020603050405020304" pitchFamily="18" charset="0"/>
              <a:cs typeface="Times New Roman" panose="02020603050405020304" pitchFamily="18" charset="0"/>
            </a:rPr>
            <a:t> </a:t>
          </a:r>
          <a:r>
            <a:rPr lang="en-US" sz="2600" b="1" dirty="0" err="1" smtClean="0">
              <a:solidFill>
                <a:schemeClr val="bg1"/>
              </a:solidFill>
              <a:latin typeface="Times New Roman" panose="02020603050405020304" pitchFamily="18" charset="0"/>
              <a:cs typeface="Times New Roman" panose="02020603050405020304" pitchFamily="18" charset="0"/>
            </a:rPr>
            <a:t>cho</a:t>
          </a:r>
          <a:r>
            <a:rPr lang="en-US" sz="2600" b="1" dirty="0" smtClean="0">
              <a:solidFill>
                <a:schemeClr val="bg1"/>
              </a:solidFill>
              <a:latin typeface="Times New Roman" panose="02020603050405020304" pitchFamily="18" charset="0"/>
              <a:cs typeface="Times New Roman" panose="02020603050405020304" pitchFamily="18" charset="0"/>
            </a:rPr>
            <a:t> CNH </a:t>
          </a:r>
          <a:r>
            <a:rPr lang="en-US" sz="2600" b="1" dirty="0" err="1" smtClean="0">
              <a:solidFill>
                <a:schemeClr val="bg1"/>
              </a:solidFill>
              <a:latin typeface="Times New Roman" panose="02020603050405020304" pitchFamily="18" charset="0"/>
              <a:cs typeface="Times New Roman" panose="02020603050405020304" pitchFamily="18" charset="0"/>
            </a:rPr>
            <a:t>đã</a:t>
          </a:r>
          <a:r>
            <a:rPr lang="en-US" sz="2600" b="1" dirty="0" smtClean="0">
              <a:solidFill>
                <a:schemeClr val="bg1"/>
              </a:solidFill>
              <a:latin typeface="Times New Roman" panose="02020603050405020304" pitchFamily="18" charset="0"/>
              <a:cs typeface="Times New Roman" panose="02020603050405020304" pitchFamily="18" charset="0"/>
            </a:rPr>
            <a:t> </a:t>
          </a:r>
          <a:r>
            <a:rPr lang="en-US" sz="2600" b="1" dirty="0" err="1" smtClean="0">
              <a:solidFill>
                <a:schemeClr val="bg1"/>
              </a:solidFill>
              <a:latin typeface="Times New Roman" panose="02020603050405020304" pitchFamily="18" charset="0"/>
              <a:cs typeface="Times New Roman" panose="02020603050405020304" pitchFamily="18" charset="0"/>
            </a:rPr>
            <a:t>cơ</a:t>
          </a:r>
          <a:r>
            <a:rPr lang="en-US" sz="2600" b="1" dirty="0" smtClean="0">
              <a:solidFill>
                <a:schemeClr val="bg1"/>
              </a:solidFill>
              <a:latin typeface="Times New Roman" panose="02020603050405020304" pitchFamily="18" charset="0"/>
              <a:cs typeface="Times New Roman" panose="02020603050405020304" pitchFamily="18" charset="0"/>
            </a:rPr>
            <a:t> </a:t>
          </a:r>
          <a:r>
            <a:rPr lang="en-US" sz="2600" b="1" dirty="0" err="1" smtClean="0">
              <a:solidFill>
                <a:schemeClr val="bg1"/>
              </a:solidFill>
              <a:latin typeface="Times New Roman" panose="02020603050405020304" pitchFamily="18" charset="0"/>
              <a:cs typeface="Times New Roman" panose="02020603050405020304" pitchFamily="18" charset="0"/>
            </a:rPr>
            <a:t>bản</a:t>
          </a:r>
          <a:r>
            <a:rPr lang="en-US" sz="2600" b="1" dirty="0" smtClean="0">
              <a:solidFill>
                <a:schemeClr val="bg1"/>
              </a:solidFill>
              <a:latin typeface="Times New Roman" panose="02020603050405020304" pitchFamily="18" charset="0"/>
              <a:cs typeface="Times New Roman" panose="02020603050405020304" pitchFamily="18" charset="0"/>
            </a:rPr>
            <a:t> </a:t>
          </a:r>
          <a:r>
            <a:rPr lang="en-US" sz="2600" b="1" dirty="0" err="1" smtClean="0">
              <a:solidFill>
                <a:schemeClr val="bg1"/>
              </a:solidFill>
              <a:latin typeface="Times New Roman" panose="02020603050405020304" pitchFamily="18" charset="0"/>
              <a:cs typeface="Times New Roman" panose="02020603050405020304" pitchFamily="18" charset="0"/>
            </a:rPr>
            <a:t>hoàn</a:t>
          </a:r>
          <a:r>
            <a:rPr lang="en-US" sz="2600" b="1" dirty="0" smtClean="0">
              <a:solidFill>
                <a:schemeClr val="bg1"/>
              </a:solidFill>
              <a:latin typeface="Times New Roman" panose="02020603050405020304" pitchFamily="18" charset="0"/>
              <a:cs typeface="Times New Roman" panose="02020603050405020304" pitchFamily="18" charset="0"/>
            </a:rPr>
            <a:t> </a:t>
          </a:r>
          <a:r>
            <a:rPr lang="en-US" sz="2600" b="1" dirty="0" err="1" smtClean="0">
              <a:solidFill>
                <a:schemeClr val="bg1"/>
              </a:solidFill>
              <a:latin typeface="Times New Roman" panose="02020603050405020304" pitchFamily="18" charset="0"/>
              <a:cs typeface="Times New Roman" panose="02020603050405020304" pitchFamily="18" charset="0"/>
            </a:rPr>
            <a:t>thành</a:t>
          </a:r>
          <a:r>
            <a:rPr lang="en-US" sz="2600" b="1" dirty="0" smtClean="0">
              <a:solidFill>
                <a:schemeClr val="bg1"/>
              </a:solidFill>
              <a:latin typeface="Times New Roman" panose="02020603050405020304" pitchFamily="18" charset="0"/>
              <a:cs typeface="Times New Roman" panose="02020603050405020304" pitchFamily="18" charset="0"/>
            </a:rPr>
            <a:t>, </a:t>
          </a:r>
          <a:r>
            <a:rPr lang="en-US" sz="2600" b="1" dirty="0" err="1" smtClean="0">
              <a:solidFill>
                <a:schemeClr val="accent4">
                  <a:lumMod val="60000"/>
                  <a:lumOff val="40000"/>
                </a:schemeClr>
              </a:solidFill>
              <a:latin typeface="Times New Roman" panose="02020603050405020304" pitchFamily="18" charset="0"/>
              <a:cs typeface="Times New Roman" panose="02020603050405020304" pitchFamily="18" charset="0"/>
            </a:rPr>
            <a:t>cho</a:t>
          </a:r>
          <a:r>
            <a:rPr lang="en-US" sz="2600" b="1" dirty="0" smtClean="0">
              <a:solidFill>
                <a:schemeClr val="accent4">
                  <a:lumMod val="60000"/>
                  <a:lumOff val="40000"/>
                </a:schemeClr>
              </a:solidFill>
              <a:latin typeface="Times New Roman" panose="02020603050405020304" pitchFamily="18" charset="0"/>
              <a:cs typeface="Times New Roman" panose="02020603050405020304" pitchFamily="18" charset="0"/>
            </a:rPr>
            <a:t> </a:t>
          </a:r>
          <a:r>
            <a:rPr lang="en-US" sz="2600" b="1" dirty="0" err="1" smtClean="0">
              <a:solidFill>
                <a:schemeClr val="accent4">
                  <a:lumMod val="60000"/>
                  <a:lumOff val="40000"/>
                </a:schemeClr>
              </a:solidFill>
              <a:latin typeface="Times New Roman" panose="02020603050405020304" pitchFamily="18" charset="0"/>
              <a:cs typeface="Times New Roman" panose="02020603050405020304" pitchFamily="18" charset="0"/>
            </a:rPr>
            <a:t>phép</a:t>
          </a:r>
          <a:r>
            <a:rPr lang="en-US" sz="2600" b="1" dirty="0" smtClean="0">
              <a:solidFill>
                <a:schemeClr val="accent4">
                  <a:lumMod val="60000"/>
                  <a:lumOff val="40000"/>
                </a:schemeClr>
              </a:solidFill>
              <a:latin typeface="Times New Roman" panose="02020603050405020304" pitchFamily="18" charset="0"/>
              <a:cs typeface="Times New Roman" panose="02020603050405020304" pitchFamily="18" charset="0"/>
            </a:rPr>
            <a:t> </a:t>
          </a:r>
          <a:r>
            <a:rPr lang="en-US" sz="2600" b="1" dirty="0" err="1" smtClean="0">
              <a:solidFill>
                <a:schemeClr val="accent4">
                  <a:lumMod val="60000"/>
                  <a:lumOff val="40000"/>
                </a:schemeClr>
              </a:solidFill>
              <a:latin typeface="Times New Roman" panose="02020603050405020304" pitchFamily="18" charset="0"/>
              <a:cs typeface="Times New Roman" panose="02020603050405020304" pitchFamily="18" charset="0"/>
            </a:rPr>
            <a:t>chuyển</a:t>
          </a:r>
          <a:r>
            <a:rPr lang="en-US" sz="2600" b="1" dirty="0" smtClean="0">
              <a:solidFill>
                <a:schemeClr val="accent4">
                  <a:lumMod val="60000"/>
                  <a:lumOff val="40000"/>
                </a:schemeClr>
              </a:solidFill>
              <a:latin typeface="Times New Roman" panose="02020603050405020304" pitchFamily="18" charset="0"/>
              <a:cs typeface="Times New Roman" panose="02020603050405020304" pitchFamily="18" charset="0"/>
            </a:rPr>
            <a:t> sang TK </a:t>
          </a:r>
          <a:r>
            <a:rPr lang="en-US" sz="2600" b="1" dirty="0" err="1" smtClean="0">
              <a:solidFill>
                <a:schemeClr val="accent4">
                  <a:lumMod val="60000"/>
                  <a:lumOff val="40000"/>
                </a:schemeClr>
              </a:solidFill>
              <a:latin typeface="Times New Roman" panose="02020603050405020304" pitchFamily="18" charset="0"/>
              <a:cs typeface="Times New Roman" panose="02020603050405020304" pitchFamily="18" charset="0"/>
            </a:rPr>
            <a:t>mới</a:t>
          </a:r>
          <a:r>
            <a:rPr lang="en-US" sz="2600" b="1" dirty="0" smtClean="0">
              <a:solidFill>
                <a:schemeClr val="accent4">
                  <a:lumMod val="60000"/>
                  <a:lumOff val="40000"/>
                </a:schemeClr>
              </a:solidFill>
              <a:latin typeface="Times New Roman" panose="02020603050405020304" pitchFamily="18" charset="0"/>
              <a:cs typeface="Times New Roman" panose="02020603050405020304" pitchFamily="18" charset="0"/>
            </a:rPr>
            <a:t>: </a:t>
          </a:r>
          <a:r>
            <a:rPr lang="en-US" sz="2600" b="1" dirty="0" err="1" smtClean="0">
              <a:solidFill>
                <a:schemeClr val="accent4">
                  <a:lumMod val="60000"/>
                  <a:lumOff val="40000"/>
                </a:schemeClr>
              </a:solidFill>
              <a:latin typeface="Times New Roman" panose="02020603050405020304" pitchFamily="18" charset="0"/>
              <a:cs typeface="Times New Roman" panose="02020603050405020304" pitchFamily="18" charset="0"/>
            </a:rPr>
            <a:t>đẩy</a:t>
          </a:r>
          <a:r>
            <a:rPr lang="en-US" sz="2600" b="1" dirty="0" smtClean="0">
              <a:solidFill>
                <a:schemeClr val="accent4">
                  <a:lumMod val="60000"/>
                  <a:lumOff val="40000"/>
                </a:schemeClr>
              </a:solidFill>
              <a:latin typeface="Times New Roman" panose="02020603050405020304" pitchFamily="18" charset="0"/>
              <a:cs typeface="Times New Roman" panose="02020603050405020304" pitchFamily="18" charset="0"/>
            </a:rPr>
            <a:t> </a:t>
          </a:r>
          <a:r>
            <a:rPr lang="en-US" sz="2600" b="1" dirty="0" err="1" smtClean="0">
              <a:solidFill>
                <a:schemeClr val="accent4">
                  <a:lumMod val="60000"/>
                  <a:lumOff val="40000"/>
                </a:schemeClr>
              </a:solidFill>
              <a:latin typeface="Times New Roman" panose="02020603050405020304" pitchFamily="18" charset="0"/>
              <a:cs typeface="Times New Roman" panose="02020603050405020304" pitchFamily="18" charset="0"/>
            </a:rPr>
            <a:t>mạnh</a:t>
          </a:r>
          <a:r>
            <a:rPr lang="en-US" sz="2600" b="1" dirty="0" smtClean="0">
              <a:solidFill>
                <a:schemeClr val="accent4">
                  <a:lumMod val="60000"/>
                  <a:lumOff val="40000"/>
                </a:schemeClr>
              </a:solidFill>
              <a:latin typeface="Times New Roman" panose="02020603050405020304" pitchFamily="18" charset="0"/>
              <a:cs typeface="Times New Roman" panose="02020603050405020304" pitchFamily="18" charset="0"/>
            </a:rPr>
            <a:t> CNH, HĐH </a:t>
          </a:r>
          <a:r>
            <a:rPr lang="en-US" sz="2600" b="1" dirty="0" err="1" smtClean="0">
              <a:solidFill>
                <a:schemeClr val="accent4">
                  <a:lumMod val="60000"/>
                  <a:lumOff val="40000"/>
                </a:schemeClr>
              </a:solidFill>
              <a:latin typeface="Times New Roman" panose="02020603050405020304" pitchFamily="18" charset="0"/>
              <a:cs typeface="Times New Roman" panose="02020603050405020304" pitchFamily="18" charset="0"/>
            </a:rPr>
            <a:t>đất</a:t>
          </a:r>
          <a:r>
            <a:rPr lang="en-US" sz="2600" b="1" dirty="0" smtClean="0">
              <a:solidFill>
                <a:schemeClr val="accent4">
                  <a:lumMod val="60000"/>
                  <a:lumOff val="40000"/>
                </a:schemeClr>
              </a:solidFill>
              <a:latin typeface="Times New Roman" panose="02020603050405020304" pitchFamily="18" charset="0"/>
              <a:cs typeface="Times New Roman" panose="02020603050405020304" pitchFamily="18" charset="0"/>
            </a:rPr>
            <a:t> </a:t>
          </a:r>
          <a:r>
            <a:rPr lang="en-US" sz="2600" b="1" dirty="0" err="1" smtClean="0">
              <a:solidFill>
                <a:schemeClr val="accent4">
                  <a:lumMod val="60000"/>
                  <a:lumOff val="40000"/>
                </a:schemeClr>
              </a:solidFill>
              <a:latin typeface="Times New Roman" panose="02020603050405020304" pitchFamily="18" charset="0"/>
              <a:cs typeface="Times New Roman" panose="02020603050405020304" pitchFamily="18" charset="0"/>
            </a:rPr>
            <a:t>nước</a:t>
          </a:r>
          <a:r>
            <a:rPr lang="en-US" sz="2600" b="1" dirty="0" smtClean="0">
              <a:solidFill>
                <a:schemeClr val="accent4">
                  <a:lumMod val="60000"/>
                  <a:lumOff val="40000"/>
                </a:schemeClr>
              </a:solidFill>
              <a:latin typeface="Times New Roman" panose="02020603050405020304" pitchFamily="18" charset="0"/>
              <a:cs typeface="Times New Roman" panose="02020603050405020304" pitchFamily="18" charset="0"/>
            </a:rPr>
            <a:t>.</a:t>
          </a:r>
          <a:endParaRPr lang="en-US" sz="2600" b="1" dirty="0">
            <a:solidFill>
              <a:schemeClr val="accent4">
                <a:lumMod val="60000"/>
                <a:lumOff val="40000"/>
              </a:schemeClr>
            </a:solidFill>
            <a:latin typeface="Times New Roman" panose="02020603050405020304" pitchFamily="18" charset="0"/>
            <a:cs typeface="Times New Roman" panose="02020603050405020304" pitchFamily="18" charset="0"/>
          </a:endParaRPr>
        </a:p>
      </dgm:t>
    </dgm:pt>
    <dgm:pt modelId="{6493DFCE-7782-4079-9AC9-B6938DA3468E}" type="parTrans" cxnId="{0C781531-3802-468E-9F9A-404C78BB1CC8}">
      <dgm:prSet/>
      <dgm:spPr/>
      <dgm:t>
        <a:bodyPr/>
        <a:lstStyle/>
        <a:p>
          <a:endParaRPr lang="en-US"/>
        </a:p>
      </dgm:t>
    </dgm:pt>
    <dgm:pt modelId="{8E16B511-FBE9-48AC-ADFF-A2604DBD8075}" type="sibTrans" cxnId="{0C781531-3802-468E-9F9A-404C78BB1CC8}">
      <dgm:prSet/>
      <dgm:spPr/>
      <dgm:t>
        <a:bodyPr/>
        <a:lstStyle/>
        <a:p>
          <a:endParaRPr lang="en-US"/>
        </a:p>
      </dgm:t>
    </dgm:pt>
    <dgm:pt modelId="{6696DD7E-C1A9-4513-8EF1-75AEDADB1FEB}" type="pres">
      <dgm:prSet presAssocID="{53E03324-7944-4C40-9F8B-66DF85B6A6A0}" presName="Name0" presStyleCnt="0">
        <dgm:presLayoutVars>
          <dgm:chPref val="1"/>
          <dgm:dir/>
          <dgm:animOne val="branch"/>
          <dgm:animLvl val="lvl"/>
          <dgm:resizeHandles val="exact"/>
        </dgm:presLayoutVars>
      </dgm:prSet>
      <dgm:spPr/>
      <dgm:t>
        <a:bodyPr/>
        <a:lstStyle/>
        <a:p>
          <a:endParaRPr lang="en-US"/>
        </a:p>
      </dgm:t>
    </dgm:pt>
    <dgm:pt modelId="{425FF38D-2668-408B-AA6E-28E5ED7B3C74}" type="pres">
      <dgm:prSet presAssocID="{3970E492-B3DD-4788-BDF7-BC3DA995600C}" presName="root1" presStyleCnt="0"/>
      <dgm:spPr/>
    </dgm:pt>
    <dgm:pt modelId="{78864C34-7B70-45E6-B234-D9D8251B45EE}" type="pres">
      <dgm:prSet presAssocID="{3970E492-B3DD-4788-BDF7-BC3DA995600C}" presName="LevelOneTextNode" presStyleLbl="node0" presStyleIdx="0" presStyleCnt="1">
        <dgm:presLayoutVars>
          <dgm:chPref val="3"/>
        </dgm:presLayoutVars>
      </dgm:prSet>
      <dgm:spPr/>
      <dgm:t>
        <a:bodyPr/>
        <a:lstStyle/>
        <a:p>
          <a:endParaRPr lang="en-US"/>
        </a:p>
      </dgm:t>
    </dgm:pt>
    <dgm:pt modelId="{DB97DB1A-44F8-441E-8462-A672726F82CD}" type="pres">
      <dgm:prSet presAssocID="{3970E492-B3DD-4788-BDF7-BC3DA995600C}" presName="level2hierChild" presStyleCnt="0"/>
      <dgm:spPr/>
    </dgm:pt>
    <dgm:pt modelId="{A5920681-B197-415C-B14A-3A2048E7F48A}" type="pres">
      <dgm:prSet presAssocID="{772B23BA-9970-4B6E-A985-F67124C84EE5}" presName="conn2-1" presStyleLbl="parChTrans1D2" presStyleIdx="0" presStyleCnt="4"/>
      <dgm:spPr/>
      <dgm:t>
        <a:bodyPr/>
        <a:lstStyle/>
        <a:p>
          <a:endParaRPr lang="en-US"/>
        </a:p>
      </dgm:t>
    </dgm:pt>
    <dgm:pt modelId="{83435A68-7DD0-4EC0-BD33-309A09F2186A}" type="pres">
      <dgm:prSet presAssocID="{772B23BA-9970-4B6E-A985-F67124C84EE5}" presName="connTx" presStyleLbl="parChTrans1D2" presStyleIdx="0" presStyleCnt="4"/>
      <dgm:spPr/>
      <dgm:t>
        <a:bodyPr/>
        <a:lstStyle/>
        <a:p>
          <a:endParaRPr lang="en-US"/>
        </a:p>
      </dgm:t>
    </dgm:pt>
    <dgm:pt modelId="{F1ABF4CC-F2BD-47F0-9C1D-D62136C0546F}" type="pres">
      <dgm:prSet presAssocID="{868F077C-899D-4453-B869-625FE7DE5CA8}" presName="root2" presStyleCnt="0"/>
      <dgm:spPr/>
    </dgm:pt>
    <dgm:pt modelId="{A1954759-6657-4EA3-8E95-09AF576DC63D}" type="pres">
      <dgm:prSet presAssocID="{868F077C-899D-4453-B869-625FE7DE5CA8}" presName="LevelTwoTextNode" presStyleLbl="node2" presStyleIdx="0" presStyleCnt="4" custScaleX="218380" custScaleY="139917">
        <dgm:presLayoutVars>
          <dgm:chPref val="3"/>
        </dgm:presLayoutVars>
      </dgm:prSet>
      <dgm:spPr/>
      <dgm:t>
        <a:bodyPr/>
        <a:lstStyle/>
        <a:p>
          <a:endParaRPr lang="en-US"/>
        </a:p>
      </dgm:t>
    </dgm:pt>
    <dgm:pt modelId="{21327CFC-CC02-4B47-970A-F241E306A58A}" type="pres">
      <dgm:prSet presAssocID="{868F077C-899D-4453-B869-625FE7DE5CA8}" presName="level3hierChild" presStyleCnt="0"/>
      <dgm:spPr/>
    </dgm:pt>
    <dgm:pt modelId="{444D38ED-F2DA-40B2-A250-342ED9E41347}" type="pres">
      <dgm:prSet presAssocID="{6493DFCE-7782-4079-9AC9-B6938DA3468E}" presName="conn2-1" presStyleLbl="parChTrans1D2" presStyleIdx="1" presStyleCnt="4"/>
      <dgm:spPr/>
      <dgm:t>
        <a:bodyPr/>
        <a:lstStyle/>
        <a:p>
          <a:endParaRPr lang="en-US"/>
        </a:p>
      </dgm:t>
    </dgm:pt>
    <dgm:pt modelId="{F8254F55-468A-414D-9034-34871EDF3FBD}" type="pres">
      <dgm:prSet presAssocID="{6493DFCE-7782-4079-9AC9-B6938DA3468E}" presName="connTx" presStyleLbl="parChTrans1D2" presStyleIdx="1" presStyleCnt="4"/>
      <dgm:spPr/>
      <dgm:t>
        <a:bodyPr/>
        <a:lstStyle/>
        <a:p>
          <a:endParaRPr lang="en-US"/>
        </a:p>
      </dgm:t>
    </dgm:pt>
    <dgm:pt modelId="{BE23ABB9-48EB-4D85-8580-79CE94D433E8}" type="pres">
      <dgm:prSet presAssocID="{A2A3B62E-E908-4731-8C6C-6EACA8A6525D}" presName="root2" presStyleCnt="0"/>
      <dgm:spPr/>
    </dgm:pt>
    <dgm:pt modelId="{D3095878-A577-40B1-A6BE-267690126590}" type="pres">
      <dgm:prSet presAssocID="{A2A3B62E-E908-4731-8C6C-6EACA8A6525D}" presName="LevelTwoTextNode" presStyleLbl="node2" presStyleIdx="1" presStyleCnt="4" custScaleX="218432" custScaleY="174437">
        <dgm:presLayoutVars>
          <dgm:chPref val="3"/>
        </dgm:presLayoutVars>
      </dgm:prSet>
      <dgm:spPr/>
      <dgm:t>
        <a:bodyPr/>
        <a:lstStyle/>
        <a:p>
          <a:endParaRPr lang="en-US"/>
        </a:p>
      </dgm:t>
    </dgm:pt>
    <dgm:pt modelId="{8452BC48-4098-44DC-BC2E-AC9C9B9DA6F8}" type="pres">
      <dgm:prSet presAssocID="{A2A3B62E-E908-4731-8C6C-6EACA8A6525D}" presName="level3hierChild" presStyleCnt="0"/>
      <dgm:spPr/>
    </dgm:pt>
    <dgm:pt modelId="{24C876FB-2205-48D6-8A4D-3100869FEEF8}" type="pres">
      <dgm:prSet presAssocID="{0006F101-BCF9-48F7-AF9E-5ADD70EB779F}" presName="conn2-1" presStyleLbl="parChTrans1D2" presStyleIdx="2" presStyleCnt="4"/>
      <dgm:spPr/>
      <dgm:t>
        <a:bodyPr/>
        <a:lstStyle/>
        <a:p>
          <a:endParaRPr lang="en-US"/>
        </a:p>
      </dgm:t>
    </dgm:pt>
    <dgm:pt modelId="{F0258922-F06F-41A3-88B4-3011E880C370}" type="pres">
      <dgm:prSet presAssocID="{0006F101-BCF9-48F7-AF9E-5ADD70EB779F}" presName="connTx" presStyleLbl="parChTrans1D2" presStyleIdx="2" presStyleCnt="4"/>
      <dgm:spPr/>
      <dgm:t>
        <a:bodyPr/>
        <a:lstStyle/>
        <a:p>
          <a:endParaRPr lang="en-US"/>
        </a:p>
      </dgm:t>
    </dgm:pt>
    <dgm:pt modelId="{E8ACCC3F-7D86-4FDA-BE81-6BB3943AA34B}" type="pres">
      <dgm:prSet presAssocID="{C3D4CCA6-936C-4913-8CDC-63835485B275}" presName="root2" presStyleCnt="0"/>
      <dgm:spPr/>
    </dgm:pt>
    <dgm:pt modelId="{20CCE2EB-9B0F-4608-86DD-4A1547A41E0F}" type="pres">
      <dgm:prSet presAssocID="{C3D4CCA6-936C-4913-8CDC-63835485B275}" presName="LevelTwoTextNode" presStyleLbl="node2" presStyleIdx="2" presStyleCnt="4" custScaleX="220717" custLinFactNeighborX="-1641" custLinFactNeighborY="9075">
        <dgm:presLayoutVars>
          <dgm:chPref val="3"/>
        </dgm:presLayoutVars>
      </dgm:prSet>
      <dgm:spPr/>
      <dgm:t>
        <a:bodyPr/>
        <a:lstStyle/>
        <a:p>
          <a:endParaRPr lang="en-US"/>
        </a:p>
      </dgm:t>
    </dgm:pt>
    <dgm:pt modelId="{E6465948-DD77-4343-A16C-1CA2ECE852A6}" type="pres">
      <dgm:prSet presAssocID="{C3D4CCA6-936C-4913-8CDC-63835485B275}" presName="level3hierChild" presStyleCnt="0"/>
      <dgm:spPr/>
    </dgm:pt>
    <dgm:pt modelId="{A197ACD2-9FBB-428D-9BF9-14155855CA62}" type="pres">
      <dgm:prSet presAssocID="{791D81CB-2482-4004-AB90-BCEDCE4FCF10}" presName="conn2-1" presStyleLbl="parChTrans1D2" presStyleIdx="3" presStyleCnt="4"/>
      <dgm:spPr/>
      <dgm:t>
        <a:bodyPr/>
        <a:lstStyle/>
        <a:p>
          <a:endParaRPr lang="en-US"/>
        </a:p>
      </dgm:t>
    </dgm:pt>
    <dgm:pt modelId="{39B3CCEC-87ED-4685-8671-7EC786EF7B0D}" type="pres">
      <dgm:prSet presAssocID="{791D81CB-2482-4004-AB90-BCEDCE4FCF10}" presName="connTx" presStyleLbl="parChTrans1D2" presStyleIdx="3" presStyleCnt="4"/>
      <dgm:spPr/>
      <dgm:t>
        <a:bodyPr/>
        <a:lstStyle/>
        <a:p>
          <a:endParaRPr lang="en-US"/>
        </a:p>
      </dgm:t>
    </dgm:pt>
    <dgm:pt modelId="{E965B0D1-1F5D-4E24-93CB-E54237946007}" type="pres">
      <dgm:prSet presAssocID="{4C98E2E7-8FA9-4E66-AA8F-9D43BF4842AE}" presName="root2" presStyleCnt="0"/>
      <dgm:spPr/>
    </dgm:pt>
    <dgm:pt modelId="{EB9148FF-B66B-4977-9C68-B0FB02843F55}" type="pres">
      <dgm:prSet presAssocID="{4C98E2E7-8FA9-4E66-AA8F-9D43BF4842AE}" presName="LevelTwoTextNode" presStyleLbl="node2" presStyleIdx="3" presStyleCnt="4" custScaleX="218530">
        <dgm:presLayoutVars>
          <dgm:chPref val="3"/>
        </dgm:presLayoutVars>
      </dgm:prSet>
      <dgm:spPr/>
      <dgm:t>
        <a:bodyPr/>
        <a:lstStyle/>
        <a:p>
          <a:endParaRPr lang="en-US"/>
        </a:p>
      </dgm:t>
    </dgm:pt>
    <dgm:pt modelId="{0DB552AB-A2F0-4F53-9890-E810C6C83F9B}" type="pres">
      <dgm:prSet presAssocID="{4C98E2E7-8FA9-4E66-AA8F-9D43BF4842AE}" presName="level3hierChild" presStyleCnt="0"/>
      <dgm:spPr/>
    </dgm:pt>
  </dgm:ptLst>
  <dgm:cxnLst>
    <dgm:cxn modelId="{308AE7FF-1FBA-46EE-94A2-E930EA40D1DF}" type="presOf" srcId="{3970E492-B3DD-4788-BDF7-BC3DA995600C}" destId="{78864C34-7B70-45E6-B234-D9D8251B45EE}" srcOrd="0" destOrd="0" presId="urn:microsoft.com/office/officeart/2008/layout/HorizontalMultiLevelHierarchy"/>
    <dgm:cxn modelId="{0C781531-3802-468E-9F9A-404C78BB1CC8}" srcId="{3970E492-B3DD-4788-BDF7-BC3DA995600C}" destId="{A2A3B62E-E908-4731-8C6C-6EACA8A6525D}" srcOrd="1" destOrd="0" parTransId="{6493DFCE-7782-4079-9AC9-B6938DA3468E}" sibTransId="{8E16B511-FBE9-48AC-ADFF-A2604DBD8075}"/>
    <dgm:cxn modelId="{70F17A09-6AF1-4052-8339-F8E34A09EDC6}" type="presOf" srcId="{4C98E2E7-8FA9-4E66-AA8F-9D43BF4842AE}" destId="{EB9148FF-B66B-4977-9C68-B0FB02843F55}" srcOrd="0" destOrd="0" presId="urn:microsoft.com/office/officeart/2008/layout/HorizontalMultiLevelHierarchy"/>
    <dgm:cxn modelId="{4197155D-D614-491E-AAD1-2A219B53DEEA}" type="presOf" srcId="{772B23BA-9970-4B6E-A985-F67124C84EE5}" destId="{A5920681-B197-415C-B14A-3A2048E7F48A}" srcOrd="0" destOrd="0" presId="urn:microsoft.com/office/officeart/2008/layout/HorizontalMultiLevelHierarchy"/>
    <dgm:cxn modelId="{211F8B2B-0BC9-4059-A44F-532AAE1E818A}" type="presOf" srcId="{0006F101-BCF9-48F7-AF9E-5ADD70EB779F}" destId="{F0258922-F06F-41A3-88B4-3011E880C370}" srcOrd="1" destOrd="0" presId="urn:microsoft.com/office/officeart/2008/layout/HorizontalMultiLevelHierarchy"/>
    <dgm:cxn modelId="{99A50FDB-9235-4FED-A7D0-B541435E3B14}" type="presOf" srcId="{6493DFCE-7782-4079-9AC9-B6938DA3468E}" destId="{F8254F55-468A-414D-9034-34871EDF3FBD}" srcOrd="1" destOrd="0" presId="urn:microsoft.com/office/officeart/2008/layout/HorizontalMultiLevelHierarchy"/>
    <dgm:cxn modelId="{CE6D6FC9-0FF6-4A69-9CD1-0DB98C1A3BEC}" type="presOf" srcId="{A2A3B62E-E908-4731-8C6C-6EACA8A6525D}" destId="{D3095878-A577-40B1-A6BE-267690126590}" srcOrd="0" destOrd="0" presId="urn:microsoft.com/office/officeart/2008/layout/HorizontalMultiLevelHierarchy"/>
    <dgm:cxn modelId="{8D4505E8-3200-4785-A685-3285B241F7C4}" type="presOf" srcId="{C3D4CCA6-936C-4913-8CDC-63835485B275}" destId="{20CCE2EB-9B0F-4608-86DD-4A1547A41E0F}" srcOrd="0" destOrd="0" presId="urn:microsoft.com/office/officeart/2008/layout/HorizontalMultiLevelHierarchy"/>
    <dgm:cxn modelId="{AB3BFD6F-797F-4D52-B36D-F1220902B142}" srcId="{3970E492-B3DD-4788-BDF7-BC3DA995600C}" destId="{4C98E2E7-8FA9-4E66-AA8F-9D43BF4842AE}" srcOrd="3" destOrd="0" parTransId="{791D81CB-2482-4004-AB90-BCEDCE4FCF10}" sibTransId="{53EC7CA1-3A0E-47B2-AEAF-C33D576FFD0A}"/>
    <dgm:cxn modelId="{3AF74A7A-8E76-4BB2-87AF-0152C6DC1216}" type="presOf" srcId="{791D81CB-2482-4004-AB90-BCEDCE4FCF10}" destId="{A197ACD2-9FBB-428D-9BF9-14155855CA62}" srcOrd="0" destOrd="0" presId="urn:microsoft.com/office/officeart/2008/layout/HorizontalMultiLevelHierarchy"/>
    <dgm:cxn modelId="{273632B3-4243-40A7-BB59-8A9F8BF7EE49}" type="presOf" srcId="{0006F101-BCF9-48F7-AF9E-5ADD70EB779F}" destId="{24C876FB-2205-48D6-8A4D-3100869FEEF8}" srcOrd="0" destOrd="0" presId="urn:microsoft.com/office/officeart/2008/layout/HorizontalMultiLevelHierarchy"/>
    <dgm:cxn modelId="{6DC3A876-C6A5-414A-BFAE-C6ECACF2D131}" type="presOf" srcId="{791D81CB-2482-4004-AB90-BCEDCE4FCF10}" destId="{39B3CCEC-87ED-4685-8671-7EC786EF7B0D}" srcOrd="1" destOrd="0" presId="urn:microsoft.com/office/officeart/2008/layout/HorizontalMultiLevelHierarchy"/>
    <dgm:cxn modelId="{FA082AC2-2594-4134-950E-A1653205B5DF}" type="presOf" srcId="{868F077C-899D-4453-B869-625FE7DE5CA8}" destId="{A1954759-6657-4EA3-8E95-09AF576DC63D}" srcOrd="0" destOrd="0" presId="urn:microsoft.com/office/officeart/2008/layout/HorizontalMultiLevelHierarchy"/>
    <dgm:cxn modelId="{AC135785-9C0B-4AC1-AA66-9C8EB1C5DA69}" type="presOf" srcId="{772B23BA-9970-4B6E-A985-F67124C84EE5}" destId="{83435A68-7DD0-4EC0-BD33-309A09F2186A}" srcOrd="1" destOrd="0" presId="urn:microsoft.com/office/officeart/2008/layout/HorizontalMultiLevelHierarchy"/>
    <dgm:cxn modelId="{53A71E06-E395-4627-99F0-F1860F05CDDF}" srcId="{53E03324-7944-4C40-9F8B-66DF85B6A6A0}" destId="{3970E492-B3DD-4788-BDF7-BC3DA995600C}" srcOrd="0" destOrd="0" parTransId="{923FA614-AD38-489F-83B7-F929A89F1E8A}" sibTransId="{F1A2B706-445F-4624-8031-8315F74606B2}"/>
    <dgm:cxn modelId="{FD7990BB-1C58-49D6-B1DB-A2A3286DD540}" type="presOf" srcId="{53E03324-7944-4C40-9F8B-66DF85B6A6A0}" destId="{6696DD7E-C1A9-4513-8EF1-75AEDADB1FEB}" srcOrd="0" destOrd="0" presId="urn:microsoft.com/office/officeart/2008/layout/HorizontalMultiLevelHierarchy"/>
    <dgm:cxn modelId="{B9E247EE-DBE6-4493-8304-991CC0E161FE}" type="presOf" srcId="{6493DFCE-7782-4079-9AC9-B6938DA3468E}" destId="{444D38ED-F2DA-40B2-A250-342ED9E41347}" srcOrd="0" destOrd="0" presId="urn:microsoft.com/office/officeart/2008/layout/HorizontalMultiLevelHierarchy"/>
    <dgm:cxn modelId="{FE299F4A-4722-46DB-BB10-88F252687A33}" srcId="{3970E492-B3DD-4788-BDF7-BC3DA995600C}" destId="{868F077C-899D-4453-B869-625FE7DE5CA8}" srcOrd="0" destOrd="0" parTransId="{772B23BA-9970-4B6E-A985-F67124C84EE5}" sibTransId="{33037130-CEBF-414D-B938-499D33118B18}"/>
    <dgm:cxn modelId="{75CB09B5-BCE8-44DD-ABE5-1EA181518231}" srcId="{3970E492-B3DD-4788-BDF7-BC3DA995600C}" destId="{C3D4CCA6-936C-4913-8CDC-63835485B275}" srcOrd="2" destOrd="0" parTransId="{0006F101-BCF9-48F7-AF9E-5ADD70EB779F}" sibTransId="{CC7AE1B8-1B1B-4B26-A288-DD8452BE5D83}"/>
    <dgm:cxn modelId="{86777C55-F2A6-4A3B-BDBD-717187A45351}" type="presParOf" srcId="{6696DD7E-C1A9-4513-8EF1-75AEDADB1FEB}" destId="{425FF38D-2668-408B-AA6E-28E5ED7B3C74}" srcOrd="0" destOrd="0" presId="urn:microsoft.com/office/officeart/2008/layout/HorizontalMultiLevelHierarchy"/>
    <dgm:cxn modelId="{DE319030-B51E-41C2-B1E5-068523DBA4C8}" type="presParOf" srcId="{425FF38D-2668-408B-AA6E-28E5ED7B3C74}" destId="{78864C34-7B70-45E6-B234-D9D8251B45EE}" srcOrd="0" destOrd="0" presId="urn:microsoft.com/office/officeart/2008/layout/HorizontalMultiLevelHierarchy"/>
    <dgm:cxn modelId="{6FEF04E5-5E1B-4211-9F71-EF2FBC31B3C4}" type="presParOf" srcId="{425FF38D-2668-408B-AA6E-28E5ED7B3C74}" destId="{DB97DB1A-44F8-441E-8462-A672726F82CD}" srcOrd="1" destOrd="0" presId="urn:microsoft.com/office/officeart/2008/layout/HorizontalMultiLevelHierarchy"/>
    <dgm:cxn modelId="{FF53C9CA-FBA7-483F-9D8A-654F90CD55DA}" type="presParOf" srcId="{DB97DB1A-44F8-441E-8462-A672726F82CD}" destId="{A5920681-B197-415C-B14A-3A2048E7F48A}" srcOrd="0" destOrd="0" presId="urn:microsoft.com/office/officeart/2008/layout/HorizontalMultiLevelHierarchy"/>
    <dgm:cxn modelId="{BEB23D34-F8A5-463B-AA1A-9E4FDA077269}" type="presParOf" srcId="{A5920681-B197-415C-B14A-3A2048E7F48A}" destId="{83435A68-7DD0-4EC0-BD33-309A09F2186A}" srcOrd="0" destOrd="0" presId="urn:microsoft.com/office/officeart/2008/layout/HorizontalMultiLevelHierarchy"/>
    <dgm:cxn modelId="{5419BF3D-289C-4808-B5F3-A7D73AEB7218}" type="presParOf" srcId="{DB97DB1A-44F8-441E-8462-A672726F82CD}" destId="{F1ABF4CC-F2BD-47F0-9C1D-D62136C0546F}" srcOrd="1" destOrd="0" presId="urn:microsoft.com/office/officeart/2008/layout/HorizontalMultiLevelHierarchy"/>
    <dgm:cxn modelId="{0A85A356-3CF3-4949-A043-9882BA4CB8A7}" type="presParOf" srcId="{F1ABF4CC-F2BD-47F0-9C1D-D62136C0546F}" destId="{A1954759-6657-4EA3-8E95-09AF576DC63D}" srcOrd="0" destOrd="0" presId="urn:microsoft.com/office/officeart/2008/layout/HorizontalMultiLevelHierarchy"/>
    <dgm:cxn modelId="{60E93F81-2429-4C37-BD57-BDC6D46B9631}" type="presParOf" srcId="{F1ABF4CC-F2BD-47F0-9C1D-D62136C0546F}" destId="{21327CFC-CC02-4B47-970A-F241E306A58A}" srcOrd="1" destOrd="0" presId="urn:microsoft.com/office/officeart/2008/layout/HorizontalMultiLevelHierarchy"/>
    <dgm:cxn modelId="{D0A431B3-A98A-4D81-83EB-458316E98D58}" type="presParOf" srcId="{DB97DB1A-44F8-441E-8462-A672726F82CD}" destId="{444D38ED-F2DA-40B2-A250-342ED9E41347}" srcOrd="2" destOrd="0" presId="urn:microsoft.com/office/officeart/2008/layout/HorizontalMultiLevelHierarchy"/>
    <dgm:cxn modelId="{870A3E8D-18B3-4876-868A-3B3C3DAFB595}" type="presParOf" srcId="{444D38ED-F2DA-40B2-A250-342ED9E41347}" destId="{F8254F55-468A-414D-9034-34871EDF3FBD}" srcOrd="0" destOrd="0" presId="urn:microsoft.com/office/officeart/2008/layout/HorizontalMultiLevelHierarchy"/>
    <dgm:cxn modelId="{FBA6D856-226B-46AB-8B82-D6C21C07782B}" type="presParOf" srcId="{DB97DB1A-44F8-441E-8462-A672726F82CD}" destId="{BE23ABB9-48EB-4D85-8580-79CE94D433E8}" srcOrd="3" destOrd="0" presId="urn:microsoft.com/office/officeart/2008/layout/HorizontalMultiLevelHierarchy"/>
    <dgm:cxn modelId="{D15E0355-6418-4497-B3C0-8E804671A8E3}" type="presParOf" srcId="{BE23ABB9-48EB-4D85-8580-79CE94D433E8}" destId="{D3095878-A577-40B1-A6BE-267690126590}" srcOrd="0" destOrd="0" presId="urn:microsoft.com/office/officeart/2008/layout/HorizontalMultiLevelHierarchy"/>
    <dgm:cxn modelId="{20D92E71-ECE4-45D8-8653-933F70BCFE98}" type="presParOf" srcId="{BE23ABB9-48EB-4D85-8580-79CE94D433E8}" destId="{8452BC48-4098-44DC-BC2E-AC9C9B9DA6F8}" srcOrd="1" destOrd="0" presId="urn:microsoft.com/office/officeart/2008/layout/HorizontalMultiLevelHierarchy"/>
    <dgm:cxn modelId="{035EF947-BDB6-4D55-B941-3CFBC92A9F3A}" type="presParOf" srcId="{DB97DB1A-44F8-441E-8462-A672726F82CD}" destId="{24C876FB-2205-48D6-8A4D-3100869FEEF8}" srcOrd="4" destOrd="0" presId="urn:microsoft.com/office/officeart/2008/layout/HorizontalMultiLevelHierarchy"/>
    <dgm:cxn modelId="{3C68A9D9-816F-4BEA-8ED6-ED3402EB772F}" type="presParOf" srcId="{24C876FB-2205-48D6-8A4D-3100869FEEF8}" destId="{F0258922-F06F-41A3-88B4-3011E880C370}" srcOrd="0" destOrd="0" presId="urn:microsoft.com/office/officeart/2008/layout/HorizontalMultiLevelHierarchy"/>
    <dgm:cxn modelId="{CFA474AC-997F-47EF-A97E-406C12F5278B}" type="presParOf" srcId="{DB97DB1A-44F8-441E-8462-A672726F82CD}" destId="{E8ACCC3F-7D86-4FDA-BE81-6BB3943AA34B}" srcOrd="5" destOrd="0" presId="urn:microsoft.com/office/officeart/2008/layout/HorizontalMultiLevelHierarchy"/>
    <dgm:cxn modelId="{21D0E76C-493C-41FE-965A-928100A91DE3}" type="presParOf" srcId="{E8ACCC3F-7D86-4FDA-BE81-6BB3943AA34B}" destId="{20CCE2EB-9B0F-4608-86DD-4A1547A41E0F}" srcOrd="0" destOrd="0" presId="urn:microsoft.com/office/officeart/2008/layout/HorizontalMultiLevelHierarchy"/>
    <dgm:cxn modelId="{4914F9F6-479B-4942-94FD-0513F730636D}" type="presParOf" srcId="{E8ACCC3F-7D86-4FDA-BE81-6BB3943AA34B}" destId="{E6465948-DD77-4343-A16C-1CA2ECE852A6}" srcOrd="1" destOrd="0" presId="urn:microsoft.com/office/officeart/2008/layout/HorizontalMultiLevelHierarchy"/>
    <dgm:cxn modelId="{C94020AF-4F3F-4D42-8D81-04CCB6BCA2C2}" type="presParOf" srcId="{DB97DB1A-44F8-441E-8462-A672726F82CD}" destId="{A197ACD2-9FBB-428D-9BF9-14155855CA62}" srcOrd="6" destOrd="0" presId="urn:microsoft.com/office/officeart/2008/layout/HorizontalMultiLevelHierarchy"/>
    <dgm:cxn modelId="{FF4042ED-508F-4599-A357-306E1B4CE348}" type="presParOf" srcId="{A197ACD2-9FBB-428D-9BF9-14155855CA62}" destId="{39B3CCEC-87ED-4685-8671-7EC786EF7B0D}" srcOrd="0" destOrd="0" presId="urn:microsoft.com/office/officeart/2008/layout/HorizontalMultiLevelHierarchy"/>
    <dgm:cxn modelId="{6EB350E9-1D33-4E06-BDA4-58FFEFBDF952}" type="presParOf" srcId="{DB97DB1A-44F8-441E-8462-A672726F82CD}" destId="{E965B0D1-1F5D-4E24-93CB-E54237946007}" srcOrd="7" destOrd="0" presId="urn:microsoft.com/office/officeart/2008/layout/HorizontalMultiLevelHierarchy"/>
    <dgm:cxn modelId="{B0ECF262-A576-4F92-8672-D42FA3A4D5FE}" type="presParOf" srcId="{E965B0D1-1F5D-4E24-93CB-E54237946007}" destId="{EB9148FF-B66B-4977-9C68-B0FB02843F55}" srcOrd="0" destOrd="0" presId="urn:microsoft.com/office/officeart/2008/layout/HorizontalMultiLevelHierarchy"/>
    <dgm:cxn modelId="{6A2A7CF0-8DB2-4984-88F5-C68E499A1976}" type="presParOf" srcId="{E965B0D1-1F5D-4E24-93CB-E54237946007}" destId="{0DB552AB-A2F0-4F53-9890-E810C6C83F9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D1417CC-2A58-41C0-882D-161A235194FB}"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7F2B2A5B-5D2A-4343-A253-7A64826515E3}">
      <dgm:prSet phldrT="[Text]"/>
      <dgm:spPr>
        <a:solidFill>
          <a:schemeClr val="accent2"/>
        </a:solidFill>
      </dgm:spPr>
      <dgm:t>
        <a:bodyPr/>
        <a:lstStyle/>
        <a:p>
          <a:r>
            <a:rPr lang="en-US" dirty="0" smtClean="0"/>
            <a:t>ĐẠI HỘI IX</a:t>
          </a:r>
          <a:endParaRPr lang="en-US" dirty="0"/>
        </a:p>
      </dgm:t>
    </dgm:pt>
    <dgm:pt modelId="{CB6739DF-824B-4E6E-B1E1-F0205ADFA03B}" type="parTrans" cxnId="{1B53D0F0-9892-42B7-8093-D909E2C2B197}">
      <dgm:prSet/>
      <dgm:spPr/>
      <dgm:t>
        <a:bodyPr/>
        <a:lstStyle/>
        <a:p>
          <a:endParaRPr lang="en-US"/>
        </a:p>
      </dgm:t>
    </dgm:pt>
    <dgm:pt modelId="{0281573E-B99F-4382-813B-204DDB9E5C72}" type="sibTrans" cxnId="{1B53D0F0-9892-42B7-8093-D909E2C2B197}">
      <dgm:prSet/>
      <dgm:spPr/>
      <dgm:t>
        <a:bodyPr/>
        <a:lstStyle/>
        <a:p>
          <a:endParaRPr lang="en-US"/>
        </a:p>
      </dgm:t>
    </dgm:pt>
    <dgm:pt modelId="{F59B7CE9-E983-44CB-9DC0-D48BA7B8E4D1}">
      <dgm:prSet phldrT="[Text]" custT="1"/>
      <dgm:spPr>
        <a:solidFill>
          <a:schemeClr val="accent6">
            <a:lumMod val="20000"/>
            <a:lumOff val="80000"/>
          </a:schemeClr>
        </a:solidFill>
      </dgm:spPr>
      <dgm:t>
        <a:bodyPr/>
        <a:lstStyle/>
        <a:p>
          <a:pPr algn="just"/>
          <a:r>
            <a:rPr lang="en-US" sz="2800" dirty="0" err="1" smtClean="0">
              <a:solidFill>
                <a:schemeClr val="tx1"/>
              </a:solidFill>
              <a:latin typeface="Times New Roman" panose="02020603050405020304" pitchFamily="18" charset="0"/>
              <a:cs typeface="Times New Roman" panose="02020603050405020304" pitchFamily="18" charset="0"/>
            </a:rPr>
            <a:t>Chiến</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err="1" smtClean="0">
              <a:solidFill>
                <a:schemeClr val="tx1"/>
              </a:solidFill>
              <a:latin typeface="Times New Roman" panose="02020603050405020304" pitchFamily="18" charset="0"/>
              <a:cs typeface="Times New Roman" panose="02020603050405020304" pitchFamily="18" charset="0"/>
            </a:rPr>
            <a:t>lược</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err="1" smtClean="0">
              <a:solidFill>
                <a:schemeClr val="tx1"/>
              </a:solidFill>
              <a:latin typeface="Times New Roman" panose="02020603050405020304" pitchFamily="18" charset="0"/>
              <a:cs typeface="Times New Roman" panose="02020603050405020304" pitchFamily="18" charset="0"/>
            </a:rPr>
            <a:t>phát</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err="1" smtClean="0">
              <a:solidFill>
                <a:schemeClr val="tx1"/>
              </a:solidFill>
              <a:latin typeface="Times New Roman" panose="02020603050405020304" pitchFamily="18" charset="0"/>
              <a:cs typeface="Times New Roman" panose="02020603050405020304" pitchFamily="18" charset="0"/>
            </a:rPr>
            <a:t>triển</a:t>
          </a:r>
          <a:r>
            <a:rPr lang="en-US" sz="2800" dirty="0" smtClean="0">
              <a:solidFill>
                <a:schemeClr val="tx1"/>
              </a:solidFill>
              <a:latin typeface="Times New Roman" panose="02020603050405020304" pitchFamily="18" charset="0"/>
              <a:cs typeface="Times New Roman" panose="02020603050405020304" pitchFamily="18" charset="0"/>
            </a:rPr>
            <a:t> KT 10 </a:t>
          </a:r>
          <a:r>
            <a:rPr lang="en-US" sz="2800" dirty="0" err="1" smtClean="0">
              <a:solidFill>
                <a:schemeClr val="tx1"/>
              </a:solidFill>
              <a:latin typeface="Times New Roman" panose="02020603050405020304" pitchFamily="18" charset="0"/>
              <a:cs typeface="Times New Roman" panose="02020603050405020304" pitchFamily="18" charset="0"/>
            </a:rPr>
            <a:t>năm</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b="1" dirty="0" smtClean="0">
              <a:solidFill>
                <a:schemeClr val="tx1"/>
              </a:solidFill>
              <a:latin typeface="Times New Roman" panose="02020603050405020304" pitchFamily="18" charset="0"/>
              <a:cs typeface="Times New Roman" panose="02020603050405020304" pitchFamily="18" charset="0"/>
            </a:rPr>
            <a:t>M</a:t>
          </a:r>
          <a:r>
            <a:rPr lang="vi-VN" sz="2800" b="1" dirty="0" smtClean="0">
              <a:solidFill>
                <a:schemeClr val="tx1"/>
              </a:solidFill>
              <a:latin typeface="Times New Roman" panose="02020603050405020304" pitchFamily="18" charset="0"/>
              <a:cs typeface="Times New Roman" panose="02020603050405020304" pitchFamily="18" charset="0"/>
            </a:rPr>
            <a:t>ục tiêu t</a:t>
          </a:r>
          <a:r>
            <a:rPr lang="en-US" sz="2800" b="1" dirty="0" smtClean="0">
              <a:solidFill>
                <a:schemeClr val="tx1"/>
              </a:solidFill>
              <a:latin typeface="Times New Roman" panose="02020603050405020304" pitchFamily="18" charset="0"/>
              <a:cs typeface="Times New Roman" panose="02020603050405020304" pitchFamily="18" charset="0"/>
            </a:rPr>
            <a:t>ổ</a:t>
          </a:r>
          <a:r>
            <a:rPr lang="vi-VN" sz="2800" b="1" dirty="0" smtClean="0">
              <a:solidFill>
                <a:schemeClr val="tx1"/>
              </a:solidFill>
              <a:latin typeface="Times New Roman" panose="02020603050405020304" pitchFamily="18" charset="0"/>
              <a:cs typeface="Times New Roman" panose="02020603050405020304" pitchFamily="18" charset="0"/>
            </a:rPr>
            <a:t>ng quát </a:t>
          </a:r>
          <a:r>
            <a:rPr lang="vi-VN" sz="2800" dirty="0" smtClean="0">
              <a:solidFill>
                <a:schemeClr val="tx1"/>
              </a:solidFill>
              <a:latin typeface="Times New Roman" panose="02020603050405020304" pitchFamily="18" charset="0"/>
              <a:cs typeface="Times New Roman" panose="02020603050405020304" pitchFamily="18" charset="0"/>
            </a:rPr>
            <a:t>là đưa nước ta ra khỏi tình </a:t>
          </a:r>
          <a:r>
            <a:rPr lang="en-US" sz="2800" dirty="0" err="1" smtClean="0">
              <a:solidFill>
                <a:schemeClr val="tx1"/>
              </a:solidFill>
              <a:latin typeface="Times New Roman" panose="02020603050405020304" pitchFamily="18" charset="0"/>
              <a:cs typeface="Times New Roman" panose="02020603050405020304" pitchFamily="18" charset="0"/>
            </a:rPr>
            <a:t>tr</a:t>
          </a:r>
          <a:r>
            <a:rPr lang="vi-VN" sz="2800" dirty="0" smtClean="0">
              <a:solidFill>
                <a:schemeClr val="tx1"/>
              </a:solidFill>
              <a:latin typeface="Times New Roman" panose="02020603050405020304" pitchFamily="18" charset="0"/>
              <a:cs typeface="Times New Roman" panose="02020603050405020304" pitchFamily="18" charset="0"/>
            </a:rPr>
            <a:t>ạng kém phát triển, tạo nền tảng để đến năm 2020 nước ta cơ bản trở thành một nước </a:t>
          </a:r>
          <a:r>
            <a:rPr lang="en-US" sz="2800" dirty="0" smtClean="0">
              <a:solidFill>
                <a:schemeClr val="tx1"/>
              </a:solidFill>
              <a:latin typeface="Times New Roman" panose="02020603050405020304" pitchFamily="18" charset="0"/>
              <a:cs typeface="Times New Roman" panose="02020603050405020304" pitchFamily="18" charset="0"/>
            </a:rPr>
            <a:t>CN</a:t>
          </a:r>
          <a:r>
            <a:rPr lang="vi-VN" sz="2800" dirty="0" smtClean="0">
              <a:solidFill>
                <a:schemeClr val="tx1"/>
              </a:solidFill>
              <a:latin typeface="Times New Roman" panose="02020603050405020304" pitchFamily="18" charset="0"/>
              <a:cs typeface="Times New Roman" panose="02020603050405020304" pitchFamily="18" charset="0"/>
            </a:rPr>
            <a:t> theo hướng hiện đại</a:t>
          </a:r>
          <a:r>
            <a:rPr lang="en-US" sz="2800" dirty="0" smtClean="0">
              <a:solidFill>
                <a:schemeClr val="tx1"/>
              </a:solidFill>
              <a:latin typeface="Times New Roman" panose="02020603050405020304" pitchFamily="18" charset="0"/>
              <a:cs typeface="Times New Roman" panose="02020603050405020304" pitchFamily="18" charset="0"/>
            </a:rPr>
            <a:t>.</a:t>
          </a:r>
          <a:endParaRPr lang="en-US" sz="2800" dirty="0">
            <a:solidFill>
              <a:schemeClr val="tx1"/>
            </a:solidFill>
            <a:latin typeface="Times New Roman" panose="02020603050405020304" pitchFamily="18" charset="0"/>
            <a:cs typeface="Times New Roman" panose="02020603050405020304" pitchFamily="18" charset="0"/>
          </a:endParaRPr>
        </a:p>
      </dgm:t>
    </dgm:pt>
    <dgm:pt modelId="{5F2F5E67-4A80-4947-94F7-0E44FF92BD48}" type="parTrans" cxnId="{7295362E-77AF-47D0-B10B-AD574B295F62}">
      <dgm:prSet/>
      <dgm:spPr/>
      <dgm:t>
        <a:bodyPr/>
        <a:lstStyle/>
        <a:p>
          <a:endParaRPr lang="en-US"/>
        </a:p>
      </dgm:t>
    </dgm:pt>
    <dgm:pt modelId="{304F8926-3255-4F91-977F-0B66ED69CB15}" type="sibTrans" cxnId="{7295362E-77AF-47D0-B10B-AD574B295F62}">
      <dgm:prSet/>
      <dgm:spPr/>
      <dgm:t>
        <a:bodyPr/>
        <a:lstStyle/>
        <a:p>
          <a:endParaRPr lang="en-US"/>
        </a:p>
      </dgm:t>
    </dgm:pt>
    <dgm:pt modelId="{A0A1F671-E884-443B-AE1E-617EFB5E498E}">
      <dgm:prSet phldrT="[Text]"/>
      <dgm:spPr>
        <a:solidFill>
          <a:schemeClr val="accent2">
            <a:lumMod val="75000"/>
          </a:schemeClr>
        </a:solidFill>
      </dgm:spPr>
      <dgm:t>
        <a:bodyPr/>
        <a:lstStyle/>
        <a:p>
          <a:r>
            <a:rPr lang="en-US" i="0" dirty="0" err="1" smtClean="0">
              <a:latin typeface="Arial" panose="020B0604020202020204" pitchFamily="34" charset="0"/>
              <a:cs typeface="Arial" panose="020B0604020202020204" pitchFamily="34" charset="0"/>
            </a:rPr>
            <a:t>Xác</a:t>
          </a:r>
          <a:r>
            <a:rPr lang="en-US" i="0" dirty="0" smtClean="0">
              <a:latin typeface="Arial" panose="020B0604020202020204" pitchFamily="34" charset="0"/>
              <a:cs typeface="Arial" panose="020B0604020202020204" pitchFamily="34" charset="0"/>
            </a:rPr>
            <a:t> </a:t>
          </a:r>
          <a:r>
            <a:rPr lang="en-US" i="0" dirty="0" err="1" smtClean="0">
              <a:latin typeface="Arial" panose="020B0604020202020204" pitchFamily="34" charset="0"/>
              <a:cs typeface="Arial" panose="020B0604020202020204" pitchFamily="34" charset="0"/>
            </a:rPr>
            <a:t>định</a:t>
          </a:r>
          <a:r>
            <a:rPr lang="en-US" i="0" dirty="0" smtClean="0">
              <a:latin typeface="Arial" panose="020B0604020202020204" pitchFamily="34" charset="0"/>
              <a:cs typeface="Arial" panose="020B0604020202020204" pitchFamily="34" charset="0"/>
            </a:rPr>
            <a:t> </a:t>
          </a:r>
          <a:r>
            <a:rPr lang="en-US" i="0" dirty="0" err="1" smtClean="0">
              <a:latin typeface="Arial" panose="020B0604020202020204" pitchFamily="34" charset="0"/>
              <a:cs typeface="Arial" panose="020B0604020202020204" pitchFamily="34" charset="0"/>
            </a:rPr>
            <a:t>rõ</a:t>
          </a:r>
          <a:r>
            <a:rPr lang="en-US" i="0" dirty="0" smtClean="0">
              <a:latin typeface="Arial" panose="020B0604020202020204" pitchFamily="34" charset="0"/>
              <a:cs typeface="Arial" panose="020B0604020202020204" pitchFamily="34" charset="0"/>
            </a:rPr>
            <a:t> </a:t>
          </a:r>
          <a:r>
            <a:rPr lang="en-US" i="0" dirty="0" err="1" smtClean="0">
              <a:latin typeface="Arial" panose="020B0604020202020204" pitchFamily="34" charset="0"/>
              <a:cs typeface="Arial" panose="020B0604020202020204" pitchFamily="34" charset="0"/>
            </a:rPr>
            <a:t>những</a:t>
          </a:r>
          <a:r>
            <a:rPr lang="en-US" i="0" dirty="0" smtClean="0">
              <a:latin typeface="Arial" panose="020B0604020202020204" pitchFamily="34" charset="0"/>
              <a:cs typeface="Arial" panose="020B0604020202020204" pitchFamily="34" charset="0"/>
            </a:rPr>
            <a:t> </a:t>
          </a:r>
          <a:r>
            <a:rPr lang="en-US" i="0" dirty="0" err="1" smtClean="0">
              <a:latin typeface="Arial" panose="020B0604020202020204" pitchFamily="34" charset="0"/>
              <a:cs typeface="Arial" panose="020B0604020202020204" pitchFamily="34" charset="0"/>
            </a:rPr>
            <a:t>nội</a:t>
          </a:r>
          <a:r>
            <a:rPr lang="en-US" i="0" dirty="0" smtClean="0">
              <a:latin typeface="Arial" panose="020B0604020202020204" pitchFamily="34" charset="0"/>
              <a:cs typeface="Arial" panose="020B0604020202020204" pitchFamily="34" charset="0"/>
            </a:rPr>
            <a:t> dung </a:t>
          </a:r>
          <a:r>
            <a:rPr lang="en-US" i="0" dirty="0" err="1" smtClean="0">
              <a:latin typeface="Arial" panose="020B0604020202020204" pitchFamily="34" charset="0"/>
              <a:cs typeface="Arial" panose="020B0604020202020204" pitchFamily="34" charset="0"/>
            </a:rPr>
            <a:t>cơ</a:t>
          </a:r>
          <a:r>
            <a:rPr lang="en-US" i="0" dirty="0" smtClean="0">
              <a:latin typeface="Arial" panose="020B0604020202020204" pitchFamily="34" charset="0"/>
              <a:cs typeface="Arial" panose="020B0604020202020204" pitchFamily="34" charset="0"/>
            </a:rPr>
            <a:t> </a:t>
          </a:r>
          <a:r>
            <a:rPr lang="en-US" i="0" dirty="0" err="1" smtClean="0">
              <a:latin typeface="Arial" panose="020B0604020202020204" pitchFamily="34" charset="0"/>
              <a:cs typeface="Arial" panose="020B0604020202020204" pitchFamily="34" charset="0"/>
            </a:rPr>
            <a:t>bản</a:t>
          </a:r>
          <a:r>
            <a:rPr lang="en-US" i="0" dirty="0" smtClean="0">
              <a:latin typeface="Arial" panose="020B0604020202020204" pitchFamily="34" charset="0"/>
              <a:cs typeface="Arial" panose="020B0604020202020204" pitchFamily="34" charset="0"/>
            </a:rPr>
            <a:t> </a:t>
          </a:r>
          <a:r>
            <a:rPr lang="en-US" i="0" dirty="0" err="1" smtClean="0">
              <a:latin typeface="Arial" panose="020B0604020202020204" pitchFamily="34" charset="0"/>
              <a:cs typeface="Arial" panose="020B0604020202020204" pitchFamily="34" charset="0"/>
            </a:rPr>
            <a:t>Tư</a:t>
          </a:r>
          <a:r>
            <a:rPr lang="en-US" i="0" dirty="0" smtClean="0">
              <a:latin typeface="Arial" panose="020B0604020202020204" pitchFamily="34" charset="0"/>
              <a:cs typeface="Arial" panose="020B0604020202020204" pitchFamily="34" charset="0"/>
            </a:rPr>
            <a:t> </a:t>
          </a:r>
          <a:r>
            <a:rPr lang="en-US" i="0" dirty="0" err="1" smtClean="0">
              <a:latin typeface="Arial" panose="020B0604020202020204" pitchFamily="34" charset="0"/>
              <a:cs typeface="Arial" panose="020B0604020202020204" pitchFamily="34" charset="0"/>
            </a:rPr>
            <a:t>tưởng</a:t>
          </a:r>
          <a:r>
            <a:rPr lang="en-US" i="0" dirty="0" smtClean="0">
              <a:latin typeface="Arial" panose="020B0604020202020204" pitchFamily="34" charset="0"/>
              <a:cs typeface="Arial" panose="020B0604020202020204" pitchFamily="34" charset="0"/>
            </a:rPr>
            <a:t> HCM</a:t>
          </a:r>
          <a:endParaRPr lang="en-US" dirty="0"/>
        </a:p>
      </dgm:t>
    </dgm:pt>
    <dgm:pt modelId="{7CF049C6-FB17-494A-8D62-EF26134BBEF8}" type="parTrans" cxnId="{DAF03112-29DD-4723-86E0-F951517864A7}">
      <dgm:prSet/>
      <dgm:spPr/>
      <dgm:t>
        <a:bodyPr/>
        <a:lstStyle/>
        <a:p>
          <a:endParaRPr lang="en-US"/>
        </a:p>
      </dgm:t>
    </dgm:pt>
    <dgm:pt modelId="{3837D67C-0F29-4DBB-BEC7-D7F52AE4C98D}" type="sibTrans" cxnId="{DAF03112-29DD-4723-86E0-F951517864A7}">
      <dgm:prSet/>
      <dgm:spPr/>
      <dgm:t>
        <a:bodyPr/>
        <a:lstStyle/>
        <a:p>
          <a:endParaRPr lang="en-US"/>
        </a:p>
      </dgm:t>
    </dgm:pt>
    <dgm:pt modelId="{CFB9074E-37DA-4CA8-97C2-E8230ECF8E5E}">
      <dgm:prSet phldrT="[Text]"/>
      <dgm:spPr>
        <a:solidFill>
          <a:srgbClr val="00B0F0"/>
        </a:solidFill>
      </dgm:spPr>
      <dgm:t>
        <a:bodyPr/>
        <a:lstStyle/>
        <a:p>
          <a:r>
            <a:rPr lang="en-US" dirty="0" err="1" smtClean="0"/>
            <a:t>Phát</a:t>
          </a:r>
          <a:r>
            <a:rPr lang="en-US" dirty="0" smtClean="0"/>
            <a:t> </a:t>
          </a:r>
          <a:r>
            <a:rPr lang="en-US" dirty="0" err="1" smtClean="0"/>
            <a:t>triển</a:t>
          </a:r>
          <a:r>
            <a:rPr lang="en-US" dirty="0" smtClean="0"/>
            <a:t> </a:t>
          </a:r>
          <a:r>
            <a:rPr lang="en-US" dirty="0" err="1" smtClean="0"/>
            <a:t>nhận</a:t>
          </a:r>
          <a:r>
            <a:rPr lang="en-US" dirty="0" smtClean="0"/>
            <a:t> </a:t>
          </a:r>
          <a:r>
            <a:rPr lang="en-US" dirty="0" err="1" smtClean="0"/>
            <a:t>thức</a:t>
          </a:r>
          <a:r>
            <a:rPr lang="en-US" dirty="0" smtClean="0"/>
            <a:t> </a:t>
          </a:r>
          <a:r>
            <a:rPr lang="en-US" dirty="0" err="1" smtClean="0"/>
            <a:t>về</a:t>
          </a:r>
          <a:r>
            <a:rPr lang="en-US" dirty="0" smtClean="0"/>
            <a:t> </a:t>
          </a:r>
          <a:r>
            <a:rPr lang="en-US" dirty="0" err="1" smtClean="0"/>
            <a:t>thời</a:t>
          </a:r>
          <a:r>
            <a:rPr lang="en-US" dirty="0" smtClean="0"/>
            <a:t> </a:t>
          </a:r>
          <a:r>
            <a:rPr lang="en-US" dirty="0" err="1" smtClean="0"/>
            <a:t>kỳ</a:t>
          </a:r>
          <a:r>
            <a:rPr lang="en-US" dirty="0" smtClean="0"/>
            <a:t> </a:t>
          </a:r>
          <a:r>
            <a:rPr lang="en-US" dirty="0" err="1" smtClean="0"/>
            <a:t>quá</a:t>
          </a:r>
          <a:r>
            <a:rPr lang="en-US" dirty="0" smtClean="0"/>
            <a:t> </a:t>
          </a:r>
          <a:r>
            <a:rPr lang="en-US" dirty="0" err="1" smtClean="0"/>
            <a:t>độ</a:t>
          </a:r>
          <a:endParaRPr lang="en-US" dirty="0"/>
        </a:p>
      </dgm:t>
    </dgm:pt>
    <dgm:pt modelId="{FB0F54C8-F483-4EAA-BCEE-39C2AAA69545}" type="parTrans" cxnId="{2197B626-DC5D-4341-9800-0EA552840F59}">
      <dgm:prSet/>
      <dgm:spPr/>
      <dgm:t>
        <a:bodyPr/>
        <a:lstStyle/>
        <a:p>
          <a:endParaRPr lang="en-US"/>
        </a:p>
      </dgm:t>
    </dgm:pt>
    <dgm:pt modelId="{6DE7D740-C7F4-4FF8-9432-591F41231F87}" type="sibTrans" cxnId="{2197B626-DC5D-4341-9800-0EA552840F59}">
      <dgm:prSet/>
      <dgm:spPr/>
      <dgm:t>
        <a:bodyPr/>
        <a:lstStyle/>
        <a:p>
          <a:endParaRPr lang="en-US"/>
        </a:p>
      </dgm:t>
    </dgm:pt>
    <dgm:pt modelId="{37251B0A-F850-4D5D-A0CB-BAF5FD1D6B98}" type="pres">
      <dgm:prSet presAssocID="{5D1417CC-2A58-41C0-882D-161A235194FB}" presName="Name0" presStyleCnt="0">
        <dgm:presLayoutVars>
          <dgm:chPref val="1"/>
          <dgm:dir/>
          <dgm:animOne val="branch"/>
          <dgm:animLvl val="lvl"/>
          <dgm:resizeHandles val="exact"/>
        </dgm:presLayoutVars>
      </dgm:prSet>
      <dgm:spPr/>
      <dgm:t>
        <a:bodyPr/>
        <a:lstStyle/>
        <a:p>
          <a:endParaRPr lang="en-US"/>
        </a:p>
      </dgm:t>
    </dgm:pt>
    <dgm:pt modelId="{F68E3CD5-C75B-4BEE-8DB5-FB0B322136B3}" type="pres">
      <dgm:prSet presAssocID="{7F2B2A5B-5D2A-4343-A253-7A64826515E3}" presName="root1" presStyleCnt="0"/>
      <dgm:spPr/>
    </dgm:pt>
    <dgm:pt modelId="{2E9FA8A2-D529-4E46-BBA1-A17508878FF3}" type="pres">
      <dgm:prSet presAssocID="{7F2B2A5B-5D2A-4343-A253-7A64826515E3}" presName="LevelOneTextNode" presStyleLbl="node0" presStyleIdx="0" presStyleCnt="1">
        <dgm:presLayoutVars>
          <dgm:chPref val="3"/>
        </dgm:presLayoutVars>
      </dgm:prSet>
      <dgm:spPr/>
      <dgm:t>
        <a:bodyPr/>
        <a:lstStyle/>
        <a:p>
          <a:endParaRPr lang="en-US"/>
        </a:p>
      </dgm:t>
    </dgm:pt>
    <dgm:pt modelId="{A2977658-5974-4E7F-A8BB-F17FEA230D83}" type="pres">
      <dgm:prSet presAssocID="{7F2B2A5B-5D2A-4343-A253-7A64826515E3}" presName="level2hierChild" presStyleCnt="0"/>
      <dgm:spPr/>
    </dgm:pt>
    <dgm:pt modelId="{C58820CA-377F-43A1-BE56-6ACF18F3B604}" type="pres">
      <dgm:prSet presAssocID="{5F2F5E67-4A80-4947-94F7-0E44FF92BD48}" presName="conn2-1" presStyleLbl="parChTrans1D2" presStyleIdx="0" presStyleCnt="3"/>
      <dgm:spPr/>
      <dgm:t>
        <a:bodyPr/>
        <a:lstStyle/>
        <a:p>
          <a:endParaRPr lang="en-US"/>
        </a:p>
      </dgm:t>
    </dgm:pt>
    <dgm:pt modelId="{482D1C36-2EF9-452E-877F-42718E3C7AED}" type="pres">
      <dgm:prSet presAssocID="{5F2F5E67-4A80-4947-94F7-0E44FF92BD48}" presName="connTx" presStyleLbl="parChTrans1D2" presStyleIdx="0" presStyleCnt="3"/>
      <dgm:spPr/>
      <dgm:t>
        <a:bodyPr/>
        <a:lstStyle/>
        <a:p>
          <a:endParaRPr lang="en-US"/>
        </a:p>
      </dgm:t>
    </dgm:pt>
    <dgm:pt modelId="{68AAFC75-5161-4AC9-B16B-963DED3152E9}" type="pres">
      <dgm:prSet presAssocID="{F59B7CE9-E983-44CB-9DC0-D48BA7B8E4D1}" presName="root2" presStyleCnt="0"/>
      <dgm:spPr/>
    </dgm:pt>
    <dgm:pt modelId="{8CFA1B4B-441D-49CC-9919-DFA50BA1EF7D}" type="pres">
      <dgm:prSet presAssocID="{F59B7CE9-E983-44CB-9DC0-D48BA7B8E4D1}" presName="LevelTwoTextNode" presStyleLbl="node2" presStyleIdx="0" presStyleCnt="3" custScaleX="136461" custScaleY="191498">
        <dgm:presLayoutVars>
          <dgm:chPref val="3"/>
        </dgm:presLayoutVars>
      </dgm:prSet>
      <dgm:spPr/>
      <dgm:t>
        <a:bodyPr/>
        <a:lstStyle/>
        <a:p>
          <a:endParaRPr lang="en-US"/>
        </a:p>
      </dgm:t>
    </dgm:pt>
    <dgm:pt modelId="{D3D82DF6-B1FD-414C-B28B-F169EAEAEE0E}" type="pres">
      <dgm:prSet presAssocID="{F59B7CE9-E983-44CB-9DC0-D48BA7B8E4D1}" presName="level3hierChild" presStyleCnt="0"/>
      <dgm:spPr/>
    </dgm:pt>
    <dgm:pt modelId="{A7EAEE51-180D-40C5-9296-AFC6F33E13C3}" type="pres">
      <dgm:prSet presAssocID="{7CF049C6-FB17-494A-8D62-EF26134BBEF8}" presName="conn2-1" presStyleLbl="parChTrans1D2" presStyleIdx="1" presStyleCnt="3"/>
      <dgm:spPr/>
      <dgm:t>
        <a:bodyPr/>
        <a:lstStyle/>
        <a:p>
          <a:endParaRPr lang="en-US"/>
        </a:p>
      </dgm:t>
    </dgm:pt>
    <dgm:pt modelId="{732F234E-F65C-4501-8D2D-A83A5F79E4ED}" type="pres">
      <dgm:prSet presAssocID="{7CF049C6-FB17-494A-8D62-EF26134BBEF8}" presName="connTx" presStyleLbl="parChTrans1D2" presStyleIdx="1" presStyleCnt="3"/>
      <dgm:spPr/>
      <dgm:t>
        <a:bodyPr/>
        <a:lstStyle/>
        <a:p>
          <a:endParaRPr lang="en-US"/>
        </a:p>
      </dgm:t>
    </dgm:pt>
    <dgm:pt modelId="{426BC56E-B314-4427-8D22-ADC0CA4B3B28}" type="pres">
      <dgm:prSet presAssocID="{A0A1F671-E884-443B-AE1E-617EFB5E498E}" presName="root2" presStyleCnt="0"/>
      <dgm:spPr/>
    </dgm:pt>
    <dgm:pt modelId="{56CBC9AD-BEFC-460D-B6FE-685257BA1655}" type="pres">
      <dgm:prSet presAssocID="{A0A1F671-E884-443B-AE1E-617EFB5E498E}" presName="LevelTwoTextNode" presStyleLbl="node2" presStyleIdx="1" presStyleCnt="3" custScaleX="136461">
        <dgm:presLayoutVars>
          <dgm:chPref val="3"/>
        </dgm:presLayoutVars>
      </dgm:prSet>
      <dgm:spPr/>
      <dgm:t>
        <a:bodyPr/>
        <a:lstStyle/>
        <a:p>
          <a:endParaRPr lang="en-US"/>
        </a:p>
      </dgm:t>
    </dgm:pt>
    <dgm:pt modelId="{A0ED387E-6CD9-45F2-AAE0-93FC56E04F83}" type="pres">
      <dgm:prSet presAssocID="{A0A1F671-E884-443B-AE1E-617EFB5E498E}" presName="level3hierChild" presStyleCnt="0"/>
      <dgm:spPr/>
    </dgm:pt>
    <dgm:pt modelId="{8B6C5FE7-5A6A-4F5C-A16F-11CFE24E2331}" type="pres">
      <dgm:prSet presAssocID="{FB0F54C8-F483-4EAA-BCEE-39C2AAA69545}" presName="conn2-1" presStyleLbl="parChTrans1D2" presStyleIdx="2" presStyleCnt="3"/>
      <dgm:spPr/>
      <dgm:t>
        <a:bodyPr/>
        <a:lstStyle/>
        <a:p>
          <a:endParaRPr lang="en-US"/>
        </a:p>
      </dgm:t>
    </dgm:pt>
    <dgm:pt modelId="{F7125E52-EBF4-47D7-8C14-E8C01718D75B}" type="pres">
      <dgm:prSet presAssocID="{FB0F54C8-F483-4EAA-BCEE-39C2AAA69545}" presName="connTx" presStyleLbl="parChTrans1D2" presStyleIdx="2" presStyleCnt="3"/>
      <dgm:spPr/>
      <dgm:t>
        <a:bodyPr/>
        <a:lstStyle/>
        <a:p>
          <a:endParaRPr lang="en-US"/>
        </a:p>
      </dgm:t>
    </dgm:pt>
    <dgm:pt modelId="{49F422E8-156D-413E-8064-DE9A59E901F9}" type="pres">
      <dgm:prSet presAssocID="{CFB9074E-37DA-4CA8-97C2-E8230ECF8E5E}" presName="root2" presStyleCnt="0"/>
      <dgm:spPr/>
    </dgm:pt>
    <dgm:pt modelId="{485E0CB2-4162-443F-9486-0022522FD133}" type="pres">
      <dgm:prSet presAssocID="{CFB9074E-37DA-4CA8-97C2-E8230ECF8E5E}" presName="LevelTwoTextNode" presStyleLbl="node2" presStyleIdx="2" presStyleCnt="3" custScaleX="136461">
        <dgm:presLayoutVars>
          <dgm:chPref val="3"/>
        </dgm:presLayoutVars>
      </dgm:prSet>
      <dgm:spPr/>
      <dgm:t>
        <a:bodyPr/>
        <a:lstStyle/>
        <a:p>
          <a:endParaRPr lang="en-US"/>
        </a:p>
      </dgm:t>
    </dgm:pt>
    <dgm:pt modelId="{47EC8246-0780-4F43-8DFD-AEA3D2B1E51F}" type="pres">
      <dgm:prSet presAssocID="{CFB9074E-37DA-4CA8-97C2-E8230ECF8E5E}" presName="level3hierChild" presStyleCnt="0"/>
      <dgm:spPr/>
    </dgm:pt>
  </dgm:ptLst>
  <dgm:cxnLst>
    <dgm:cxn modelId="{EFC696AD-EFA1-4C93-B7A9-7A7317A6C8A3}" type="presOf" srcId="{5F2F5E67-4A80-4947-94F7-0E44FF92BD48}" destId="{C58820CA-377F-43A1-BE56-6ACF18F3B604}" srcOrd="0" destOrd="0" presId="urn:microsoft.com/office/officeart/2008/layout/HorizontalMultiLevelHierarchy"/>
    <dgm:cxn modelId="{1417CCDE-0174-42EA-9510-69DF73E953EA}" type="presOf" srcId="{7F2B2A5B-5D2A-4343-A253-7A64826515E3}" destId="{2E9FA8A2-D529-4E46-BBA1-A17508878FF3}" srcOrd="0" destOrd="0" presId="urn:microsoft.com/office/officeart/2008/layout/HorizontalMultiLevelHierarchy"/>
    <dgm:cxn modelId="{94342340-720B-49B6-93E6-2C439E26D0C6}" type="presOf" srcId="{7CF049C6-FB17-494A-8D62-EF26134BBEF8}" destId="{732F234E-F65C-4501-8D2D-A83A5F79E4ED}" srcOrd="1" destOrd="0" presId="urn:microsoft.com/office/officeart/2008/layout/HorizontalMultiLevelHierarchy"/>
    <dgm:cxn modelId="{107C3255-B5B8-4B84-96A6-411209233FEF}" type="presOf" srcId="{F59B7CE9-E983-44CB-9DC0-D48BA7B8E4D1}" destId="{8CFA1B4B-441D-49CC-9919-DFA50BA1EF7D}" srcOrd="0" destOrd="0" presId="urn:microsoft.com/office/officeart/2008/layout/HorizontalMultiLevelHierarchy"/>
    <dgm:cxn modelId="{7295362E-77AF-47D0-B10B-AD574B295F62}" srcId="{7F2B2A5B-5D2A-4343-A253-7A64826515E3}" destId="{F59B7CE9-E983-44CB-9DC0-D48BA7B8E4D1}" srcOrd="0" destOrd="0" parTransId="{5F2F5E67-4A80-4947-94F7-0E44FF92BD48}" sibTransId="{304F8926-3255-4F91-977F-0B66ED69CB15}"/>
    <dgm:cxn modelId="{0424B17B-1E2E-4CEC-863A-D07C7D52BDBC}" type="presOf" srcId="{A0A1F671-E884-443B-AE1E-617EFB5E498E}" destId="{56CBC9AD-BEFC-460D-B6FE-685257BA1655}" srcOrd="0" destOrd="0" presId="urn:microsoft.com/office/officeart/2008/layout/HorizontalMultiLevelHierarchy"/>
    <dgm:cxn modelId="{2197B626-DC5D-4341-9800-0EA552840F59}" srcId="{7F2B2A5B-5D2A-4343-A253-7A64826515E3}" destId="{CFB9074E-37DA-4CA8-97C2-E8230ECF8E5E}" srcOrd="2" destOrd="0" parTransId="{FB0F54C8-F483-4EAA-BCEE-39C2AAA69545}" sibTransId="{6DE7D740-C7F4-4FF8-9432-591F41231F87}"/>
    <dgm:cxn modelId="{B61E1FFE-F7E1-4480-9F5E-6ADEDA92C3EB}" type="presOf" srcId="{CFB9074E-37DA-4CA8-97C2-E8230ECF8E5E}" destId="{485E0CB2-4162-443F-9486-0022522FD133}" srcOrd="0" destOrd="0" presId="urn:microsoft.com/office/officeart/2008/layout/HorizontalMultiLevelHierarchy"/>
    <dgm:cxn modelId="{924C74FF-DE66-41E5-8E16-757B268982AF}" type="presOf" srcId="{7CF049C6-FB17-494A-8D62-EF26134BBEF8}" destId="{A7EAEE51-180D-40C5-9296-AFC6F33E13C3}" srcOrd="0" destOrd="0" presId="urn:microsoft.com/office/officeart/2008/layout/HorizontalMultiLevelHierarchy"/>
    <dgm:cxn modelId="{97B80F86-92F3-4498-BE41-37DD250F5691}" type="presOf" srcId="{5F2F5E67-4A80-4947-94F7-0E44FF92BD48}" destId="{482D1C36-2EF9-452E-877F-42718E3C7AED}" srcOrd="1" destOrd="0" presId="urn:microsoft.com/office/officeart/2008/layout/HorizontalMultiLevelHierarchy"/>
    <dgm:cxn modelId="{1B53D0F0-9892-42B7-8093-D909E2C2B197}" srcId="{5D1417CC-2A58-41C0-882D-161A235194FB}" destId="{7F2B2A5B-5D2A-4343-A253-7A64826515E3}" srcOrd="0" destOrd="0" parTransId="{CB6739DF-824B-4E6E-B1E1-F0205ADFA03B}" sibTransId="{0281573E-B99F-4382-813B-204DDB9E5C72}"/>
    <dgm:cxn modelId="{046F63A1-18C0-491F-B012-044BEE194657}" type="presOf" srcId="{5D1417CC-2A58-41C0-882D-161A235194FB}" destId="{37251B0A-F850-4D5D-A0CB-BAF5FD1D6B98}" srcOrd="0" destOrd="0" presId="urn:microsoft.com/office/officeart/2008/layout/HorizontalMultiLevelHierarchy"/>
    <dgm:cxn modelId="{85F83681-1CD0-419D-BE15-296AAB1904C1}" type="presOf" srcId="{FB0F54C8-F483-4EAA-BCEE-39C2AAA69545}" destId="{8B6C5FE7-5A6A-4F5C-A16F-11CFE24E2331}" srcOrd="0" destOrd="0" presId="urn:microsoft.com/office/officeart/2008/layout/HorizontalMultiLevelHierarchy"/>
    <dgm:cxn modelId="{DAF03112-29DD-4723-86E0-F951517864A7}" srcId="{7F2B2A5B-5D2A-4343-A253-7A64826515E3}" destId="{A0A1F671-E884-443B-AE1E-617EFB5E498E}" srcOrd="1" destOrd="0" parTransId="{7CF049C6-FB17-494A-8D62-EF26134BBEF8}" sibTransId="{3837D67C-0F29-4DBB-BEC7-D7F52AE4C98D}"/>
    <dgm:cxn modelId="{B74C6B26-6A6D-4198-9FB5-345B0904ABA5}" type="presOf" srcId="{FB0F54C8-F483-4EAA-BCEE-39C2AAA69545}" destId="{F7125E52-EBF4-47D7-8C14-E8C01718D75B}" srcOrd="1" destOrd="0" presId="urn:microsoft.com/office/officeart/2008/layout/HorizontalMultiLevelHierarchy"/>
    <dgm:cxn modelId="{0E9AF659-1A1F-467E-BFF6-425A3BE81E25}" type="presParOf" srcId="{37251B0A-F850-4D5D-A0CB-BAF5FD1D6B98}" destId="{F68E3CD5-C75B-4BEE-8DB5-FB0B322136B3}" srcOrd="0" destOrd="0" presId="urn:microsoft.com/office/officeart/2008/layout/HorizontalMultiLevelHierarchy"/>
    <dgm:cxn modelId="{D75DE227-7F40-4B14-9046-74A5A16379C0}" type="presParOf" srcId="{F68E3CD5-C75B-4BEE-8DB5-FB0B322136B3}" destId="{2E9FA8A2-D529-4E46-BBA1-A17508878FF3}" srcOrd="0" destOrd="0" presId="urn:microsoft.com/office/officeart/2008/layout/HorizontalMultiLevelHierarchy"/>
    <dgm:cxn modelId="{9045BF5D-C581-42EF-90D4-BFEFA9283F71}" type="presParOf" srcId="{F68E3CD5-C75B-4BEE-8DB5-FB0B322136B3}" destId="{A2977658-5974-4E7F-A8BB-F17FEA230D83}" srcOrd="1" destOrd="0" presId="urn:microsoft.com/office/officeart/2008/layout/HorizontalMultiLevelHierarchy"/>
    <dgm:cxn modelId="{049A9322-9139-453B-879D-16B8D5C4627A}" type="presParOf" srcId="{A2977658-5974-4E7F-A8BB-F17FEA230D83}" destId="{C58820CA-377F-43A1-BE56-6ACF18F3B604}" srcOrd="0" destOrd="0" presId="urn:microsoft.com/office/officeart/2008/layout/HorizontalMultiLevelHierarchy"/>
    <dgm:cxn modelId="{89DC1420-A446-40EB-AD0D-EEF541B08D9F}" type="presParOf" srcId="{C58820CA-377F-43A1-BE56-6ACF18F3B604}" destId="{482D1C36-2EF9-452E-877F-42718E3C7AED}" srcOrd="0" destOrd="0" presId="urn:microsoft.com/office/officeart/2008/layout/HorizontalMultiLevelHierarchy"/>
    <dgm:cxn modelId="{D5564E65-020E-4DDC-A907-9082000609D9}" type="presParOf" srcId="{A2977658-5974-4E7F-A8BB-F17FEA230D83}" destId="{68AAFC75-5161-4AC9-B16B-963DED3152E9}" srcOrd="1" destOrd="0" presId="urn:microsoft.com/office/officeart/2008/layout/HorizontalMultiLevelHierarchy"/>
    <dgm:cxn modelId="{2A54E980-0C92-495C-ABE5-CE9CCE95D4F6}" type="presParOf" srcId="{68AAFC75-5161-4AC9-B16B-963DED3152E9}" destId="{8CFA1B4B-441D-49CC-9919-DFA50BA1EF7D}" srcOrd="0" destOrd="0" presId="urn:microsoft.com/office/officeart/2008/layout/HorizontalMultiLevelHierarchy"/>
    <dgm:cxn modelId="{290D748C-9BE8-4972-B7B8-8E96232971D2}" type="presParOf" srcId="{68AAFC75-5161-4AC9-B16B-963DED3152E9}" destId="{D3D82DF6-B1FD-414C-B28B-F169EAEAEE0E}" srcOrd="1" destOrd="0" presId="urn:microsoft.com/office/officeart/2008/layout/HorizontalMultiLevelHierarchy"/>
    <dgm:cxn modelId="{EC5F3DB7-B10C-453A-899B-1AF46169BEE7}" type="presParOf" srcId="{A2977658-5974-4E7F-A8BB-F17FEA230D83}" destId="{A7EAEE51-180D-40C5-9296-AFC6F33E13C3}" srcOrd="2" destOrd="0" presId="urn:microsoft.com/office/officeart/2008/layout/HorizontalMultiLevelHierarchy"/>
    <dgm:cxn modelId="{0FF462CC-443C-4BF1-A8D2-0BF77FB7AB02}" type="presParOf" srcId="{A7EAEE51-180D-40C5-9296-AFC6F33E13C3}" destId="{732F234E-F65C-4501-8D2D-A83A5F79E4ED}" srcOrd="0" destOrd="0" presId="urn:microsoft.com/office/officeart/2008/layout/HorizontalMultiLevelHierarchy"/>
    <dgm:cxn modelId="{8264B657-DEF0-4EFD-A598-CECBE54C7977}" type="presParOf" srcId="{A2977658-5974-4E7F-A8BB-F17FEA230D83}" destId="{426BC56E-B314-4427-8D22-ADC0CA4B3B28}" srcOrd="3" destOrd="0" presId="urn:microsoft.com/office/officeart/2008/layout/HorizontalMultiLevelHierarchy"/>
    <dgm:cxn modelId="{CA4A045D-86CA-4232-9445-9E617099F5D7}" type="presParOf" srcId="{426BC56E-B314-4427-8D22-ADC0CA4B3B28}" destId="{56CBC9AD-BEFC-460D-B6FE-685257BA1655}" srcOrd="0" destOrd="0" presId="urn:microsoft.com/office/officeart/2008/layout/HorizontalMultiLevelHierarchy"/>
    <dgm:cxn modelId="{9A9F97AC-8C46-4E7C-8920-B3A12DFEE24B}" type="presParOf" srcId="{426BC56E-B314-4427-8D22-ADC0CA4B3B28}" destId="{A0ED387E-6CD9-45F2-AAE0-93FC56E04F83}" srcOrd="1" destOrd="0" presId="urn:microsoft.com/office/officeart/2008/layout/HorizontalMultiLevelHierarchy"/>
    <dgm:cxn modelId="{930D4D14-64FE-492A-808D-3DB5D78F614E}" type="presParOf" srcId="{A2977658-5974-4E7F-A8BB-F17FEA230D83}" destId="{8B6C5FE7-5A6A-4F5C-A16F-11CFE24E2331}" srcOrd="4" destOrd="0" presId="urn:microsoft.com/office/officeart/2008/layout/HorizontalMultiLevelHierarchy"/>
    <dgm:cxn modelId="{306C5B80-5CC4-4CE7-B6FC-BE73CB3E1ED6}" type="presParOf" srcId="{8B6C5FE7-5A6A-4F5C-A16F-11CFE24E2331}" destId="{F7125E52-EBF4-47D7-8C14-E8C01718D75B}" srcOrd="0" destOrd="0" presId="urn:microsoft.com/office/officeart/2008/layout/HorizontalMultiLevelHierarchy"/>
    <dgm:cxn modelId="{C4192B5B-9E51-460D-8D4C-8D632EFC3E42}" type="presParOf" srcId="{A2977658-5974-4E7F-A8BB-F17FEA230D83}" destId="{49F422E8-156D-413E-8064-DE9A59E901F9}" srcOrd="5" destOrd="0" presId="urn:microsoft.com/office/officeart/2008/layout/HorizontalMultiLevelHierarchy"/>
    <dgm:cxn modelId="{25CDB1FA-3753-40DC-8993-9B6C02309005}" type="presParOf" srcId="{49F422E8-156D-413E-8064-DE9A59E901F9}" destId="{485E0CB2-4162-443F-9486-0022522FD133}" srcOrd="0" destOrd="0" presId="urn:microsoft.com/office/officeart/2008/layout/HorizontalMultiLevelHierarchy"/>
    <dgm:cxn modelId="{855CA813-59DF-4E33-8944-39082B84963A}" type="presParOf" srcId="{49F422E8-156D-413E-8064-DE9A59E901F9}" destId="{47EC8246-0780-4F43-8DFD-AEA3D2B1E51F}"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DA1648E-E574-41D1-9C25-F5D4FCCA7367}"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AA5E6ECF-78EF-48CF-9149-09499B105FBA}">
      <dgm:prSet phldrT="[Text]" custT="1"/>
      <dgm:spPr/>
      <dgm:t>
        <a:bodyPr/>
        <a:lstStyle/>
        <a:p>
          <a:r>
            <a:rPr lang="en-US" sz="2800" dirty="0" err="1" smtClean="0">
              <a:latin typeface="Times New Roman" panose="02020603050405020304" pitchFamily="18" charset="0"/>
              <a:cs typeface="Times New Roman" panose="02020603050405020304" pitchFamily="18" charset="0"/>
            </a:rPr>
            <a:t>Nhận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thức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mới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về</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đấu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tranh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giai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cấp</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và</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động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lực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chủ</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yếu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phát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triển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đất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nước</a:t>
          </a:r>
          <a:endParaRPr lang="en-US" sz="2800" dirty="0">
            <a:latin typeface="Times New Roman" panose="02020603050405020304" pitchFamily="18" charset="0"/>
            <a:cs typeface="Times New Roman" panose="02020603050405020304" pitchFamily="18" charset="0"/>
          </a:endParaRPr>
        </a:p>
      </dgm:t>
    </dgm:pt>
    <dgm:pt modelId="{2E2DAF0B-EF44-4D07-8DCD-04E5F15ACC81}" type="parTrans" cxnId="{AE2A4C30-1B73-4986-B705-3AE500AA36AA}">
      <dgm:prSet/>
      <dgm:spPr/>
      <dgm:t>
        <a:bodyPr/>
        <a:lstStyle/>
        <a:p>
          <a:endParaRPr lang="en-US"/>
        </a:p>
      </dgm:t>
    </dgm:pt>
    <dgm:pt modelId="{3EC083E5-A83A-4BFD-9781-45DE072B643E}" type="sibTrans" cxnId="{AE2A4C30-1B73-4986-B705-3AE500AA36AA}">
      <dgm:prSet/>
      <dgm:spPr/>
      <dgm:t>
        <a:bodyPr/>
        <a:lstStyle/>
        <a:p>
          <a:endParaRPr lang="en-US"/>
        </a:p>
      </dgm:t>
    </dgm:pt>
    <dgm:pt modelId="{429B03CC-FEFC-48F2-B7AA-9D9D1D4ED70C}">
      <dgm:prSet phldrT="[Text]" custT="1"/>
      <dgm:spPr/>
      <dgm:t>
        <a:bodyPr/>
        <a:lstStyle/>
        <a:p>
          <a:r>
            <a:rPr lang="en-US" sz="2800" b="0" i="0" dirty="0" smtClean="0">
              <a:latin typeface="Times New Roman" panose="02020603050405020304" pitchFamily="18" charset="0"/>
              <a:cs typeface="Times New Roman" panose="02020603050405020304" pitchFamily="18" charset="0"/>
            </a:rPr>
            <a:t>M</a:t>
          </a:r>
          <a:r>
            <a:rPr lang="vi-VN" sz="2800" b="0" i="0" dirty="0" smtClean="0">
              <a:latin typeface="Times New Roman" panose="02020603050405020304" pitchFamily="18" charset="0"/>
              <a:cs typeface="Times New Roman" panose="02020603050405020304" pitchFamily="18" charset="0"/>
            </a:rPr>
            <a:t>ô hình </a:t>
          </a:r>
          <a:r>
            <a:rPr lang="en-US" sz="2800" b="0" i="0" dirty="0" smtClean="0">
              <a:latin typeface="Times New Roman" panose="02020603050405020304" pitchFamily="18" charset="0"/>
              <a:cs typeface="Times New Roman" panose="02020603050405020304" pitchFamily="18" charset="0"/>
            </a:rPr>
            <a:t>KT </a:t>
          </a:r>
          <a:r>
            <a:rPr lang="vi-VN" sz="2800" b="0" i="0" dirty="0" smtClean="0">
              <a:latin typeface="Times New Roman" panose="02020603050405020304" pitchFamily="18" charset="0"/>
              <a:cs typeface="Times New Roman" panose="02020603050405020304" pitchFamily="18" charset="0"/>
            </a:rPr>
            <a:t>tổng quát của nước ta t</a:t>
          </a:r>
          <a:r>
            <a:rPr lang="en-US" sz="2800" b="0" i="0" dirty="0" smtClean="0">
              <a:latin typeface="Times New Roman" panose="02020603050405020304" pitchFamily="18" charset="0"/>
              <a:cs typeface="Times New Roman" panose="02020603050405020304" pitchFamily="18" charset="0"/>
            </a:rPr>
            <a:t>r</a:t>
          </a:r>
          <a:r>
            <a:rPr lang="vi-VN" sz="2800" b="0" i="0" dirty="0" smtClean="0">
              <a:latin typeface="Times New Roman" panose="02020603050405020304" pitchFamily="18" charset="0"/>
              <a:cs typeface="Times New Roman" panose="02020603050405020304" pitchFamily="18" charset="0"/>
            </a:rPr>
            <a:t>ong thời kỳ quá độ đi lên </a:t>
          </a:r>
          <a:r>
            <a:rPr lang="en-US" sz="2800" b="0" i="0" dirty="0" smtClean="0">
              <a:latin typeface="Times New Roman" panose="02020603050405020304" pitchFamily="18" charset="0"/>
              <a:cs typeface="Times New Roman" panose="02020603050405020304" pitchFamily="18" charset="0"/>
            </a:rPr>
            <a:t>CNXH </a:t>
          </a:r>
          <a:r>
            <a:rPr lang="en-US" sz="2800" b="0" i="0" dirty="0" err="1" smtClean="0">
              <a:latin typeface="Times New Roman" panose="02020603050405020304" pitchFamily="18" charset="0"/>
              <a:cs typeface="Times New Roman" panose="02020603050405020304" pitchFamily="18" charset="0"/>
            </a:rPr>
            <a:t>là</a:t>
          </a:r>
          <a:r>
            <a:rPr lang="en-US" sz="2800" b="0" i="0"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N</a:t>
          </a:r>
          <a:r>
            <a:rPr lang="vi-VN" sz="2800" dirty="0" smtClean="0">
              <a:latin typeface="Times New Roman" panose="02020603050405020304" pitchFamily="18" charset="0"/>
              <a:cs typeface="Times New Roman" panose="02020603050405020304" pitchFamily="18" charset="0"/>
            </a:rPr>
            <a:t>ền kinh tế thị trường định hư</a:t>
          </a:r>
          <a:r>
            <a:rPr lang="en-US" sz="2800" dirty="0" smtClean="0">
              <a:latin typeface="Times New Roman" panose="02020603050405020304" pitchFamily="18" charset="0"/>
              <a:cs typeface="Times New Roman" panose="02020603050405020304" pitchFamily="18" charset="0"/>
            </a:rPr>
            <a:t>ớ</a:t>
          </a:r>
          <a:r>
            <a:rPr lang="vi-VN" sz="2800" dirty="0" smtClean="0">
              <a:latin typeface="Times New Roman" panose="02020603050405020304" pitchFamily="18" charset="0"/>
              <a:cs typeface="Times New Roman" panose="02020603050405020304" pitchFamily="18" charset="0"/>
            </a:rPr>
            <a:t>ng </a:t>
          </a:r>
          <a:r>
            <a:rPr lang="en-US" sz="2800" dirty="0" smtClean="0">
              <a:latin typeface="Times New Roman" panose="02020603050405020304" pitchFamily="18" charset="0"/>
              <a:cs typeface="Times New Roman" panose="02020603050405020304" pitchFamily="18" charset="0"/>
            </a:rPr>
            <a:t>XHCN</a:t>
          </a:r>
          <a:endParaRPr lang="en-US" sz="2800" dirty="0">
            <a:latin typeface="Times New Roman" panose="02020603050405020304" pitchFamily="18" charset="0"/>
            <a:cs typeface="Times New Roman" panose="02020603050405020304" pitchFamily="18" charset="0"/>
          </a:endParaRPr>
        </a:p>
      </dgm:t>
    </dgm:pt>
    <dgm:pt modelId="{A88AE710-138D-4026-BF55-680DAF8ACAD2}" type="parTrans" cxnId="{700979A8-772F-4CAE-A178-782D16D23B63}">
      <dgm:prSet/>
      <dgm:spPr/>
      <dgm:t>
        <a:bodyPr/>
        <a:lstStyle/>
        <a:p>
          <a:endParaRPr lang="en-US"/>
        </a:p>
      </dgm:t>
    </dgm:pt>
    <dgm:pt modelId="{2D9437F3-2117-4226-B1DE-6AD9284A201E}" type="sibTrans" cxnId="{700979A8-772F-4CAE-A178-782D16D23B63}">
      <dgm:prSet/>
      <dgm:spPr/>
      <dgm:t>
        <a:bodyPr/>
        <a:lstStyle/>
        <a:p>
          <a:endParaRPr lang="en-US"/>
        </a:p>
      </dgm:t>
    </dgm:pt>
    <dgm:pt modelId="{D08DD879-0989-4A65-BC8F-40C9F5EB84CA}">
      <dgm:prSet phldrT="[Text]" custT="1"/>
      <dgm:spPr/>
      <dgm:t>
        <a:bodyPr/>
        <a:lstStyle/>
        <a:p>
          <a:r>
            <a:rPr lang="en-US" sz="2800" dirty="0" err="1" smtClean="0">
              <a:latin typeface="Times New Roman" panose="02020603050405020304" pitchFamily="18" charset="0"/>
              <a:cs typeface="Times New Roman" panose="02020603050405020304" pitchFamily="18" charset="0"/>
            </a:rPr>
            <a:t>Xây</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dựng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nền</a:t>
          </a:r>
          <a:r>
            <a:rPr lang="en-US" sz="2800" dirty="0" smtClean="0">
              <a:latin typeface="Times New Roman" panose="02020603050405020304" pitchFamily="18" charset="0"/>
              <a:cs typeface="Times New Roman" panose="02020603050405020304" pitchFamily="18" charset="0"/>
            </a:rPr>
            <a:t> VH VN </a:t>
          </a:r>
          <a:r>
            <a:rPr lang="en-US" sz="2800" dirty="0" err="1" smtClean="0">
              <a:latin typeface="Times New Roman" panose="02020603050405020304" pitchFamily="18" charset="0"/>
              <a:cs typeface="Times New Roman" panose="02020603050405020304" pitchFamily="18" charset="0"/>
            </a:rPr>
            <a:t>tiên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tiến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đậm</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đà</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bản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sắc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dân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tộc</a:t>
          </a:r>
          <a:endParaRPr lang="en-US" sz="2800" dirty="0">
            <a:latin typeface="Times New Roman" panose="02020603050405020304" pitchFamily="18" charset="0"/>
            <a:cs typeface="Times New Roman" panose="02020603050405020304" pitchFamily="18" charset="0"/>
          </a:endParaRPr>
        </a:p>
      </dgm:t>
    </dgm:pt>
    <dgm:pt modelId="{FB2563D3-CB90-4A31-9E6A-E214A3058F8E}" type="parTrans" cxnId="{E27BA437-70A5-48A7-BB39-711C188930A8}">
      <dgm:prSet/>
      <dgm:spPr/>
      <dgm:t>
        <a:bodyPr/>
        <a:lstStyle/>
        <a:p>
          <a:endParaRPr lang="en-US"/>
        </a:p>
      </dgm:t>
    </dgm:pt>
    <dgm:pt modelId="{54AD66FF-FEA2-4228-9D5E-D65FC3077340}" type="sibTrans" cxnId="{E27BA437-70A5-48A7-BB39-711C188930A8}">
      <dgm:prSet/>
      <dgm:spPr/>
      <dgm:t>
        <a:bodyPr/>
        <a:lstStyle/>
        <a:p>
          <a:endParaRPr lang="en-US"/>
        </a:p>
      </dgm:t>
    </dgm:pt>
    <dgm:pt modelId="{90EFB377-2059-43D6-B29C-531657F2AAA2}">
      <dgm:prSet phldrT="[Text]"/>
      <dgm:spPr/>
      <dgm:t>
        <a:bodyPr/>
        <a:lstStyle/>
        <a:p>
          <a:r>
            <a:rPr lang="en-US" dirty="0" smtClean="0"/>
            <a:t>ĐẠI HỘI IX</a:t>
          </a:r>
          <a:endParaRPr lang="en-US" dirty="0"/>
        </a:p>
      </dgm:t>
    </dgm:pt>
    <dgm:pt modelId="{2D900A97-65C1-4871-994A-6AE63CB7E4B7}" type="sibTrans" cxnId="{12FAA4E4-1C4D-4FAB-9B15-A4D87F070ECE}">
      <dgm:prSet/>
      <dgm:spPr/>
      <dgm:t>
        <a:bodyPr/>
        <a:lstStyle/>
        <a:p>
          <a:endParaRPr lang="en-US"/>
        </a:p>
      </dgm:t>
    </dgm:pt>
    <dgm:pt modelId="{CEBB4376-BD65-4A62-8CAD-D240E30D156C}" type="parTrans" cxnId="{12FAA4E4-1C4D-4FAB-9B15-A4D87F070ECE}">
      <dgm:prSet/>
      <dgm:spPr/>
      <dgm:t>
        <a:bodyPr/>
        <a:lstStyle/>
        <a:p>
          <a:endParaRPr lang="en-US"/>
        </a:p>
      </dgm:t>
    </dgm:pt>
    <dgm:pt modelId="{4E39EEA5-457B-4955-A7C8-821138A4D89B}">
      <dgm:prSet custT="1"/>
      <dgm:spPr/>
      <dgm:t>
        <a:bodyPr/>
        <a:lstStyle/>
        <a:p>
          <a:pPr algn="just"/>
          <a:r>
            <a:rPr lang="en-US" sz="2600" dirty="0" err="1" smtClean="0">
              <a:latin typeface="Times New Roman" panose="02020603050405020304" pitchFamily="18" charset="0"/>
              <a:cs typeface="Times New Roman" panose="02020603050405020304" pitchFamily="18" charset="0"/>
            </a:rPr>
            <a:t>Hội</a:t>
          </a:r>
          <a:r>
            <a:rPr lang="en-US" sz="2600" dirty="0" smtClean="0">
              <a:latin typeface="Times New Roman" panose="02020603050405020304" pitchFamily="18" charset="0"/>
              <a:cs typeface="Times New Roman" panose="02020603050405020304" pitchFamily="18" charset="0"/>
            </a:rPr>
            <a:t> </a:t>
          </a:r>
          <a:r>
            <a:rPr lang="vi-VN" sz="2600" dirty="0" smtClean="0">
              <a:latin typeface="Times New Roman" panose="02020603050405020304" pitchFamily="18" charset="0"/>
              <a:cs typeface="Times New Roman" panose="02020603050405020304" pitchFamily="18" charset="0"/>
            </a:rPr>
            <a:t>nhập </a:t>
          </a:r>
          <a:r>
            <a:rPr lang="en-US" sz="2600" dirty="0" smtClean="0">
              <a:latin typeface="Times New Roman" panose="02020603050405020304" pitchFamily="18" charset="0"/>
              <a:cs typeface="Times New Roman" panose="02020603050405020304" pitchFamily="18" charset="0"/>
            </a:rPr>
            <a:t>KT </a:t>
          </a:r>
          <a:r>
            <a:rPr lang="vi-VN" sz="2600" dirty="0" smtClean="0">
              <a:latin typeface="Times New Roman" panose="02020603050405020304" pitchFamily="18" charset="0"/>
              <a:cs typeface="Times New Roman" panose="02020603050405020304" pitchFamily="18" charset="0"/>
            </a:rPr>
            <a:t>quốc tế</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theo</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tinh</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thần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phát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huy</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tối</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đa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nội</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lực</a:t>
          </a:r>
          <a:r>
            <a:rPr lang="en-US" sz="2600" dirty="0" smtClean="0">
              <a:latin typeface="Times New Roman" panose="02020603050405020304" pitchFamily="18" charset="0"/>
              <a:cs typeface="Times New Roman" panose="02020603050405020304" pitchFamily="18" charset="0"/>
            </a:rPr>
            <a:t>, t</a:t>
          </a:r>
          <a:r>
            <a:rPr lang="vi-VN" sz="2600" dirty="0" smtClean="0">
              <a:latin typeface="Times New Roman" panose="02020603050405020304" pitchFamily="18" charset="0"/>
              <a:cs typeface="Times New Roman" panose="02020603050405020304" pitchFamily="18" charset="0"/>
            </a:rPr>
            <a:t>hực hiện nhất quán đường lối độc lập</a:t>
          </a:r>
          <a:r>
            <a:rPr lang="en-US" sz="2600" dirty="0" smtClean="0">
              <a:latin typeface="Times New Roman" panose="02020603050405020304" pitchFamily="18" charset="0"/>
              <a:cs typeface="Times New Roman" panose="02020603050405020304" pitchFamily="18" charset="0"/>
            </a:rPr>
            <a:t>,</a:t>
          </a:r>
          <a:r>
            <a:rPr lang="vi-VN" sz="2600" dirty="0" smtClean="0">
              <a:latin typeface="Times New Roman" panose="02020603050405020304" pitchFamily="18" charset="0"/>
              <a:cs typeface="Times New Roman" panose="02020603050405020304" pitchFamily="18" charset="0"/>
            </a:rPr>
            <a:t> tự chủ, rộng mở, đa phương hoá</a:t>
          </a:r>
          <a:r>
            <a:rPr lang="en-US" sz="2600" dirty="0" smtClean="0">
              <a:latin typeface="Times New Roman" panose="02020603050405020304" pitchFamily="18" charset="0"/>
              <a:cs typeface="Times New Roman" panose="02020603050405020304" pitchFamily="18" charset="0"/>
            </a:rPr>
            <a:t>: </a:t>
          </a:r>
          <a:r>
            <a:rPr lang="en-US" sz="2600" i="1" dirty="0" smtClean="0">
              <a:latin typeface="Times New Roman" panose="02020603050405020304" pitchFamily="18" charset="0"/>
              <a:cs typeface="Times New Roman" panose="02020603050405020304" pitchFamily="18" charset="0"/>
            </a:rPr>
            <a:t>VN </a:t>
          </a:r>
          <a:r>
            <a:rPr lang="vi-VN" sz="2600" i="1" dirty="0" smtClean="0">
              <a:latin typeface="Times New Roman" panose="02020603050405020304" pitchFamily="18" charset="0"/>
              <a:cs typeface="Times New Roman" panose="02020603050405020304" pitchFamily="18" charset="0"/>
            </a:rPr>
            <a:t>sẵn sàng là bạn, là đối tác tin cậy của các nước trong cộng đồng quốc tế, phẩn đẩu vì hoà bình, độc lập và phát triển.</a:t>
          </a:r>
          <a:endParaRPr lang="en-US" sz="2600" i="1" dirty="0">
            <a:latin typeface="Times New Roman" panose="02020603050405020304" pitchFamily="18" charset="0"/>
            <a:cs typeface="Times New Roman" panose="02020603050405020304" pitchFamily="18" charset="0"/>
          </a:endParaRPr>
        </a:p>
      </dgm:t>
    </dgm:pt>
    <dgm:pt modelId="{32D176B3-8F29-42C9-8D8D-713A2B8FDB31}" type="parTrans" cxnId="{EF142F47-6290-4A9D-B9EC-19686BBD4F5E}">
      <dgm:prSet/>
      <dgm:spPr/>
      <dgm:t>
        <a:bodyPr/>
        <a:lstStyle/>
        <a:p>
          <a:endParaRPr lang="en-US"/>
        </a:p>
      </dgm:t>
    </dgm:pt>
    <dgm:pt modelId="{811670AD-B7C5-4BE9-92FE-1397A8918D71}" type="sibTrans" cxnId="{EF142F47-6290-4A9D-B9EC-19686BBD4F5E}">
      <dgm:prSet/>
      <dgm:spPr/>
      <dgm:t>
        <a:bodyPr/>
        <a:lstStyle/>
        <a:p>
          <a:endParaRPr lang="en-US"/>
        </a:p>
      </dgm:t>
    </dgm:pt>
    <dgm:pt modelId="{624F28AD-157E-4B36-BB63-782D8ED28916}" type="pres">
      <dgm:prSet presAssocID="{0DA1648E-E574-41D1-9C25-F5D4FCCA7367}" presName="Name0" presStyleCnt="0">
        <dgm:presLayoutVars>
          <dgm:chPref val="1"/>
          <dgm:dir/>
          <dgm:animOne val="branch"/>
          <dgm:animLvl val="lvl"/>
          <dgm:resizeHandles val="exact"/>
        </dgm:presLayoutVars>
      </dgm:prSet>
      <dgm:spPr/>
      <dgm:t>
        <a:bodyPr/>
        <a:lstStyle/>
        <a:p>
          <a:endParaRPr lang="en-US"/>
        </a:p>
      </dgm:t>
    </dgm:pt>
    <dgm:pt modelId="{0B25697D-5F9E-49CA-89E9-AE5BB6EED049}" type="pres">
      <dgm:prSet presAssocID="{90EFB377-2059-43D6-B29C-531657F2AAA2}" presName="root1" presStyleCnt="0"/>
      <dgm:spPr/>
    </dgm:pt>
    <dgm:pt modelId="{12607F83-97BE-4DC1-85EE-FC7A70BFE76A}" type="pres">
      <dgm:prSet presAssocID="{90EFB377-2059-43D6-B29C-531657F2AAA2}" presName="LevelOneTextNode" presStyleLbl="node0" presStyleIdx="0" presStyleCnt="1" custFlipVert="0" custScaleX="105881">
        <dgm:presLayoutVars>
          <dgm:chPref val="3"/>
        </dgm:presLayoutVars>
      </dgm:prSet>
      <dgm:spPr/>
      <dgm:t>
        <a:bodyPr/>
        <a:lstStyle/>
        <a:p>
          <a:endParaRPr lang="en-US"/>
        </a:p>
      </dgm:t>
    </dgm:pt>
    <dgm:pt modelId="{114D37D1-16A7-4780-B83A-0A04791985A0}" type="pres">
      <dgm:prSet presAssocID="{90EFB377-2059-43D6-B29C-531657F2AAA2}" presName="level2hierChild" presStyleCnt="0"/>
      <dgm:spPr/>
    </dgm:pt>
    <dgm:pt modelId="{D2D00E56-CDF7-42E5-A8CD-AED8B7BDC6F7}" type="pres">
      <dgm:prSet presAssocID="{2E2DAF0B-EF44-4D07-8DCD-04E5F15ACC81}" presName="conn2-1" presStyleLbl="parChTrans1D2" presStyleIdx="0" presStyleCnt="4"/>
      <dgm:spPr/>
      <dgm:t>
        <a:bodyPr/>
        <a:lstStyle/>
        <a:p>
          <a:endParaRPr lang="en-US"/>
        </a:p>
      </dgm:t>
    </dgm:pt>
    <dgm:pt modelId="{590781A1-0EF0-4F96-825A-C02D6649DB8B}" type="pres">
      <dgm:prSet presAssocID="{2E2DAF0B-EF44-4D07-8DCD-04E5F15ACC81}" presName="connTx" presStyleLbl="parChTrans1D2" presStyleIdx="0" presStyleCnt="4"/>
      <dgm:spPr/>
      <dgm:t>
        <a:bodyPr/>
        <a:lstStyle/>
        <a:p>
          <a:endParaRPr lang="en-US"/>
        </a:p>
      </dgm:t>
    </dgm:pt>
    <dgm:pt modelId="{363F1C5E-E2BD-4E0E-935A-7C6397713DF2}" type="pres">
      <dgm:prSet presAssocID="{AA5E6ECF-78EF-48CF-9149-09499B105FBA}" presName="root2" presStyleCnt="0"/>
      <dgm:spPr/>
    </dgm:pt>
    <dgm:pt modelId="{911A38FC-8713-4AC6-B51A-170ED5E0CE92}" type="pres">
      <dgm:prSet presAssocID="{AA5E6ECF-78EF-48CF-9149-09499B105FBA}" presName="LevelTwoTextNode" presStyleLbl="node2" presStyleIdx="0" presStyleCnt="4" custScaleX="180284">
        <dgm:presLayoutVars>
          <dgm:chPref val="3"/>
        </dgm:presLayoutVars>
      </dgm:prSet>
      <dgm:spPr/>
      <dgm:t>
        <a:bodyPr/>
        <a:lstStyle/>
        <a:p>
          <a:endParaRPr lang="en-US"/>
        </a:p>
      </dgm:t>
    </dgm:pt>
    <dgm:pt modelId="{D8298FA9-9B37-4344-A8CB-5EEC3D9F3C6E}" type="pres">
      <dgm:prSet presAssocID="{AA5E6ECF-78EF-48CF-9149-09499B105FBA}" presName="level3hierChild" presStyleCnt="0"/>
      <dgm:spPr/>
    </dgm:pt>
    <dgm:pt modelId="{035C881D-CA53-4ADB-B8E3-BE0B9899FC28}" type="pres">
      <dgm:prSet presAssocID="{A88AE710-138D-4026-BF55-680DAF8ACAD2}" presName="conn2-1" presStyleLbl="parChTrans1D2" presStyleIdx="1" presStyleCnt="4"/>
      <dgm:spPr/>
      <dgm:t>
        <a:bodyPr/>
        <a:lstStyle/>
        <a:p>
          <a:endParaRPr lang="en-US"/>
        </a:p>
      </dgm:t>
    </dgm:pt>
    <dgm:pt modelId="{41A3DABF-1EDD-432D-8445-BDBFF67AAA4C}" type="pres">
      <dgm:prSet presAssocID="{A88AE710-138D-4026-BF55-680DAF8ACAD2}" presName="connTx" presStyleLbl="parChTrans1D2" presStyleIdx="1" presStyleCnt="4"/>
      <dgm:spPr/>
      <dgm:t>
        <a:bodyPr/>
        <a:lstStyle/>
        <a:p>
          <a:endParaRPr lang="en-US"/>
        </a:p>
      </dgm:t>
    </dgm:pt>
    <dgm:pt modelId="{3A0B4123-4611-4631-9C94-9EAE5ED2DAF5}" type="pres">
      <dgm:prSet presAssocID="{429B03CC-FEFC-48F2-B7AA-9D9D1D4ED70C}" presName="root2" presStyleCnt="0"/>
      <dgm:spPr/>
    </dgm:pt>
    <dgm:pt modelId="{69C3942C-D455-47DF-B925-528CD688B7B9}" type="pres">
      <dgm:prSet presAssocID="{429B03CC-FEFC-48F2-B7AA-9D9D1D4ED70C}" presName="LevelTwoTextNode" presStyleLbl="node2" presStyleIdx="1" presStyleCnt="4" custScaleX="181574" custScaleY="123519">
        <dgm:presLayoutVars>
          <dgm:chPref val="3"/>
        </dgm:presLayoutVars>
      </dgm:prSet>
      <dgm:spPr/>
      <dgm:t>
        <a:bodyPr/>
        <a:lstStyle/>
        <a:p>
          <a:endParaRPr lang="en-US"/>
        </a:p>
      </dgm:t>
    </dgm:pt>
    <dgm:pt modelId="{241AF264-CE68-4012-82C1-BE6C9BCE0833}" type="pres">
      <dgm:prSet presAssocID="{429B03CC-FEFC-48F2-B7AA-9D9D1D4ED70C}" presName="level3hierChild" presStyleCnt="0"/>
      <dgm:spPr/>
    </dgm:pt>
    <dgm:pt modelId="{B8FC661D-0671-41E3-BAF6-A1C89F5B71E4}" type="pres">
      <dgm:prSet presAssocID="{FB2563D3-CB90-4A31-9E6A-E214A3058F8E}" presName="conn2-1" presStyleLbl="parChTrans1D2" presStyleIdx="2" presStyleCnt="4"/>
      <dgm:spPr/>
      <dgm:t>
        <a:bodyPr/>
        <a:lstStyle/>
        <a:p>
          <a:endParaRPr lang="en-US"/>
        </a:p>
      </dgm:t>
    </dgm:pt>
    <dgm:pt modelId="{643C7CAF-2307-47FA-A779-AFA906F79A77}" type="pres">
      <dgm:prSet presAssocID="{FB2563D3-CB90-4A31-9E6A-E214A3058F8E}" presName="connTx" presStyleLbl="parChTrans1D2" presStyleIdx="2" presStyleCnt="4"/>
      <dgm:spPr/>
      <dgm:t>
        <a:bodyPr/>
        <a:lstStyle/>
        <a:p>
          <a:endParaRPr lang="en-US"/>
        </a:p>
      </dgm:t>
    </dgm:pt>
    <dgm:pt modelId="{29B3652E-96E5-4F2A-B760-1816943C842E}" type="pres">
      <dgm:prSet presAssocID="{D08DD879-0989-4A65-BC8F-40C9F5EB84CA}" presName="root2" presStyleCnt="0"/>
      <dgm:spPr/>
    </dgm:pt>
    <dgm:pt modelId="{0143CABE-8792-47FF-962A-815BDF1B29E3}" type="pres">
      <dgm:prSet presAssocID="{D08DD879-0989-4A65-BC8F-40C9F5EB84CA}" presName="LevelTwoTextNode" presStyleLbl="node2" presStyleIdx="2" presStyleCnt="4" custScaleX="182877">
        <dgm:presLayoutVars>
          <dgm:chPref val="3"/>
        </dgm:presLayoutVars>
      </dgm:prSet>
      <dgm:spPr/>
      <dgm:t>
        <a:bodyPr/>
        <a:lstStyle/>
        <a:p>
          <a:endParaRPr lang="en-US"/>
        </a:p>
      </dgm:t>
    </dgm:pt>
    <dgm:pt modelId="{3E5DD42C-CB87-460B-86AC-64301680E5A9}" type="pres">
      <dgm:prSet presAssocID="{D08DD879-0989-4A65-BC8F-40C9F5EB84CA}" presName="level3hierChild" presStyleCnt="0"/>
      <dgm:spPr/>
    </dgm:pt>
    <dgm:pt modelId="{AD8C8986-A0EE-45C2-AA06-120D47A1CA22}" type="pres">
      <dgm:prSet presAssocID="{32D176B3-8F29-42C9-8D8D-713A2B8FDB31}" presName="conn2-1" presStyleLbl="parChTrans1D2" presStyleIdx="3" presStyleCnt="4"/>
      <dgm:spPr/>
      <dgm:t>
        <a:bodyPr/>
        <a:lstStyle/>
        <a:p>
          <a:endParaRPr lang="en-US"/>
        </a:p>
      </dgm:t>
    </dgm:pt>
    <dgm:pt modelId="{2E95319F-695D-4428-AE4B-20D671D024F4}" type="pres">
      <dgm:prSet presAssocID="{32D176B3-8F29-42C9-8D8D-713A2B8FDB31}" presName="connTx" presStyleLbl="parChTrans1D2" presStyleIdx="3" presStyleCnt="4"/>
      <dgm:spPr/>
      <dgm:t>
        <a:bodyPr/>
        <a:lstStyle/>
        <a:p>
          <a:endParaRPr lang="en-US"/>
        </a:p>
      </dgm:t>
    </dgm:pt>
    <dgm:pt modelId="{686F8DDE-0F80-4A42-84D6-36114DEA51D3}" type="pres">
      <dgm:prSet presAssocID="{4E39EEA5-457B-4955-A7C8-821138A4D89B}" presName="root2" presStyleCnt="0"/>
      <dgm:spPr/>
    </dgm:pt>
    <dgm:pt modelId="{59225B8B-E477-44EA-9253-D99586980AF4}" type="pres">
      <dgm:prSet presAssocID="{4E39EEA5-457B-4955-A7C8-821138A4D89B}" presName="LevelTwoTextNode" presStyleLbl="node2" presStyleIdx="3" presStyleCnt="4" custScaleX="185945" custScaleY="224002">
        <dgm:presLayoutVars>
          <dgm:chPref val="3"/>
        </dgm:presLayoutVars>
      </dgm:prSet>
      <dgm:spPr/>
      <dgm:t>
        <a:bodyPr/>
        <a:lstStyle/>
        <a:p>
          <a:endParaRPr lang="en-US"/>
        </a:p>
      </dgm:t>
    </dgm:pt>
    <dgm:pt modelId="{5E9F74A4-08C8-40F5-BCEF-86909BDF5301}" type="pres">
      <dgm:prSet presAssocID="{4E39EEA5-457B-4955-A7C8-821138A4D89B}" presName="level3hierChild" presStyleCnt="0"/>
      <dgm:spPr/>
    </dgm:pt>
  </dgm:ptLst>
  <dgm:cxnLst>
    <dgm:cxn modelId="{29FF50F2-C637-4395-A681-CFEAF8A0E2E4}" type="presOf" srcId="{FB2563D3-CB90-4A31-9E6A-E214A3058F8E}" destId="{B8FC661D-0671-41E3-BAF6-A1C89F5B71E4}" srcOrd="0" destOrd="0" presId="urn:microsoft.com/office/officeart/2008/layout/HorizontalMultiLevelHierarchy"/>
    <dgm:cxn modelId="{023B778C-7B0B-4490-8499-F54263ADCC8B}" type="presOf" srcId="{A88AE710-138D-4026-BF55-680DAF8ACAD2}" destId="{41A3DABF-1EDD-432D-8445-BDBFF67AAA4C}" srcOrd="1" destOrd="0" presId="urn:microsoft.com/office/officeart/2008/layout/HorizontalMultiLevelHierarchy"/>
    <dgm:cxn modelId="{CA48F76D-3DEF-43AF-A4AE-DFC891488FDE}" type="presOf" srcId="{4E39EEA5-457B-4955-A7C8-821138A4D89B}" destId="{59225B8B-E477-44EA-9253-D99586980AF4}" srcOrd="0" destOrd="0" presId="urn:microsoft.com/office/officeart/2008/layout/HorizontalMultiLevelHierarchy"/>
    <dgm:cxn modelId="{E7737273-C3BC-4334-82D8-D9E692F5BFC7}" type="presOf" srcId="{429B03CC-FEFC-48F2-B7AA-9D9D1D4ED70C}" destId="{69C3942C-D455-47DF-B925-528CD688B7B9}" srcOrd="0" destOrd="0" presId="urn:microsoft.com/office/officeart/2008/layout/HorizontalMultiLevelHierarchy"/>
    <dgm:cxn modelId="{A2CD90D7-C7F9-49B7-8FE9-6E6E96C01313}" type="presOf" srcId="{A88AE710-138D-4026-BF55-680DAF8ACAD2}" destId="{035C881D-CA53-4ADB-B8E3-BE0B9899FC28}" srcOrd="0" destOrd="0" presId="urn:microsoft.com/office/officeart/2008/layout/HorizontalMultiLevelHierarchy"/>
    <dgm:cxn modelId="{BFE35B78-AE67-4BDA-9812-26A8D609A56B}" type="presOf" srcId="{D08DD879-0989-4A65-BC8F-40C9F5EB84CA}" destId="{0143CABE-8792-47FF-962A-815BDF1B29E3}" srcOrd="0" destOrd="0" presId="urn:microsoft.com/office/officeart/2008/layout/HorizontalMultiLevelHierarchy"/>
    <dgm:cxn modelId="{2C210478-31A7-4739-9C94-EB1F31CC19C8}" type="presOf" srcId="{FB2563D3-CB90-4A31-9E6A-E214A3058F8E}" destId="{643C7CAF-2307-47FA-A779-AFA906F79A77}" srcOrd="1" destOrd="0" presId="urn:microsoft.com/office/officeart/2008/layout/HorizontalMultiLevelHierarchy"/>
    <dgm:cxn modelId="{8FFDAF45-667E-45DC-AEB0-AEEA312C8B2C}" type="presOf" srcId="{2E2DAF0B-EF44-4D07-8DCD-04E5F15ACC81}" destId="{D2D00E56-CDF7-42E5-A8CD-AED8B7BDC6F7}" srcOrd="0" destOrd="0" presId="urn:microsoft.com/office/officeart/2008/layout/HorizontalMultiLevelHierarchy"/>
    <dgm:cxn modelId="{6857E97C-0119-48EB-BAED-1CCFA02C52E6}" type="presOf" srcId="{90EFB377-2059-43D6-B29C-531657F2AAA2}" destId="{12607F83-97BE-4DC1-85EE-FC7A70BFE76A}" srcOrd="0" destOrd="0" presId="urn:microsoft.com/office/officeart/2008/layout/HorizontalMultiLevelHierarchy"/>
    <dgm:cxn modelId="{700979A8-772F-4CAE-A178-782D16D23B63}" srcId="{90EFB377-2059-43D6-B29C-531657F2AAA2}" destId="{429B03CC-FEFC-48F2-B7AA-9D9D1D4ED70C}" srcOrd="1" destOrd="0" parTransId="{A88AE710-138D-4026-BF55-680DAF8ACAD2}" sibTransId="{2D9437F3-2117-4226-B1DE-6AD9284A201E}"/>
    <dgm:cxn modelId="{A4223A8E-EFF8-4A10-AD30-1144F007E161}" type="presOf" srcId="{32D176B3-8F29-42C9-8D8D-713A2B8FDB31}" destId="{AD8C8986-A0EE-45C2-AA06-120D47A1CA22}" srcOrd="0" destOrd="0" presId="urn:microsoft.com/office/officeart/2008/layout/HorizontalMultiLevelHierarchy"/>
    <dgm:cxn modelId="{CFD7C169-1F3B-4EFA-9AC9-473D70C532E3}" type="presOf" srcId="{AA5E6ECF-78EF-48CF-9149-09499B105FBA}" destId="{911A38FC-8713-4AC6-B51A-170ED5E0CE92}" srcOrd="0" destOrd="0" presId="urn:microsoft.com/office/officeart/2008/layout/HorizontalMultiLevelHierarchy"/>
    <dgm:cxn modelId="{EF142F47-6290-4A9D-B9EC-19686BBD4F5E}" srcId="{90EFB377-2059-43D6-B29C-531657F2AAA2}" destId="{4E39EEA5-457B-4955-A7C8-821138A4D89B}" srcOrd="3" destOrd="0" parTransId="{32D176B3-8F29-42C9-8D8D-713A2B8FDB31}" sibTransId="{811670AD-B7C5-4BE9-92FE-1397A8918D71}"/>
    <dgm:cxn modelId="{894C4ABD-11EA-4098-AA52-AD8F2E30BE6D}" type="presOf" srcId="{32D176B3-8F29-42C9-8D8D-713A2B8FDB31}" destId="{2E95319F-695D-4428-AE4B-20D671D024F4}" srcOrd="1" destOrd="0" presId="urn:microsoft.com/office/officeart/2008/layout/HorizontalMultiLevelHierarchy"/>
    <dgm:cxn modelId="{AE2A4C30-1B73-4986-B705-3AE500AA36AA}" srcId="{90EFB377-2059-43D6-B29C-531657F2AAA2}" destId="{AA5E6ECF-78EF-48CF-9149-09499B105FBA}" srcOrd="0" destOrd="0" parTransId="{2E2DAF0B-EF44-4D07-8DCD-04E5F15ACC81}" sibTransId="{3EC083E5-A83A-4BFD-9781-45DE072B643E}"/>
    <dgm:cxn modelId="{78E6DF3F-B6CF-4B99-9083-479CD6F30832}" type="presOf" srcId="{0DA1648E-E574-41D1-9C25-F5D4FCCA7367}" destId="{624F28AD-157E-4B36-BB63-782D8ED28916}" srcOrd="0" destOrd="0" presId="urn:microsoft.com/office/officeart/2008/layout/HorizontalMultiLevelHierarchy"/>
    <dgm:cxn modelId="{59B72779-DEE9-4416-BD24-62841880A061}" type="presOf" srcId="{2E2DAF0B-EF44-4D07-8DCD-04E5F15ACC81}" destId="{590781A1-0EF0-4F96-825A-C02D6649DB8B}" srcOrd="1" destOrd="0" presId="urn:microsoft.com/office/officeart/2008/layout/HorizontalMultiLevelHierarchy"/>
    <dgm:cxn modelId="{12FAA4E4-1C4D-4FAB-9B15-A4D87F070ECE}" srcId="{0DA1648E-E574-41D1-9C25-F5D4FCCA7367}" destId="{90EFB377-2059-43D6-B29C-531657F2AAA2}" srcOrd="0" destOrd="0" parTransId="{CEBB4376-BD65-4A62-8CAD-D240E30D156C}" sibTransId="{2D900A97-65C1-4871-994A-6AE63CB7E4B7}"/>
    <dgm:cxn modelId="{E27BA437-70A5-48A7-BB39-711C188930A8}" srcId="{90EFB377-2059-43D6-B29C-531657F2AAA2}" destId="{D08DD879-0989-4A65-BC8F-40C9F5EB84CA}" srcOrd="2" destOrd="0" parTransId="{FB2563D3-CB90-4A31-9E6A-E214A3058F8E}" sibTransId="{54AD66FF-FEA2-4228-9D5E-D65FC3077340}"/>
    <dgm:cxn modelId="{CF2950C0-22A4-4FF1-B332-01D811258F25}" type="presParOf" srcId="{624F28AD-157E-4B36-BB63-782D8ED28916}" destId="{0B25697D-5F9E-49CA-89E9-AE5BB6EED049}" srcOrd="0" destOrd="0" presId="urn:microsoft.com/office/officeart/2008/layout/HorizontalMultiLevelHierarchy"/>
    <dgm:cxn modelId="{AD775827-2BEB-4278-896A-57E60B04EB59}" type="presParOf" srcId="{0B25697D-5F9E-49CA-89E9-AE5BB6EED049}" destId="{12607F83-97BE-4DC1-85EE-FC7A70BFE76A}" srcOrd="0" destOrd="0" presId="urn:microsoft.com/office/officeart/2008/layout/HorizontalMultiLevelHierarchy"/>
    <dgm:cxn modelId="{7E32217B-D3A0-425A-9B4B-B6261C6CF006}" type="presParOf" srcId="{0B25697D-5F9E-49CA-89E9-AE5BB6EED049}" destId="{114D37D1-16A7-4780-B83A-0A04791985A0}" srcOrd="1" destOrd="0" presId="urn:microsoft.com/office/officeart/2008/layout/HorizontalMultiLevelHierarchy"/>
    <dgm:cxn modelId="{E75A9D7C-CA90-4688-B802-2DC80077D070}" type="presParOf" srcId="{114D37D1-16A7-4780-B83A-0A04791985A0}" destId="{D2D00E56-CDF7-42E5-A8CD-AED8B7BDC6F7}" srcOrd="0" destOrd="0" presId="urn:microsoft.com/office/officeart/2008/layout/HorizontalMultiLevelHierarchy"/>
    <dgm:cxn modelId="{634FFF8A-FE01-4CF2-95FB-53717988E415}" type="presParOf" srcId="{D2D00E56-CDF7-42E5-A8CD-AED8B7BDC6F7}" destId="{590781A1-0EF0-4F96-825A-C02D6649DB8B}" srcOrd="0" destOrd="0" presId="urn:microsoft.com/office/officeart/2008/layout/HorizontalMultiLevelHierarchy"/>
    <dgm:cxn modelId="{B330D239-8FE2-4ABF-B69E-5C7995412F98}" type="presParOf" srcId="{114D37D1-16A7-4780-B83A-0A04791985A0}" destId="{363F1C5E-E2BD-4E0E-935A-7C6397713DF2}" srcOrd="1" destOrd="0" presId="urn:microsoft.com/office/officeart/2008/layout/HorizontalMultiLevelHierarchy"/>
    <dgm:cxn modelId="{BD061B00-909A-48A4-8043-0765C708DA1F}" type="presParOf" srcId="{363F1C5E-E2BD-4E0E-935A-7C6397713DF2}" destId="{911A38FC-8713-4AC6-B51A-170ED5E0CE92}" srcOrd="0" destOrd="0" presId="urn:microsoft.com/office/officeart/2008/layout/HorizontalMultiLevelHierarchy"/>
    <dgm:cxn modelId="{B1065318-1B81-4AC3-A17F-7EA6E34C32EF}" type="presParOf" srcId="{363F1C5E-E2BD-4E0E-935A-7C6397713DF2}" destId="{D8298FA9-9B37-4344-A8CB-5EEC3D9F3C6E}" srcOrd="1" destOrd="0" presId="urn:microsoft.com/office/officeart/2008/layout/HorizontalMultiLevelHierarchy"/>
    <dgm:cxn modelId="{86B6164C-99AC-4AAE-BE1F-B9D9A29CDEBA}" type="presParOf" srcId="{114D37D1-16A7-4780-B83A-0A04791985A0}" destId="{035C881D-CA53-4ADB-B8E3-BE0B9899FC28}" srcOrd="2" destOrd="0" presId="urn:microsoft.com/office/officeart/2008/layout/HorizontalMultiLevelHierarchy"/>
    <dgm:cxn modelId="{0991E4F8-CD14-47C4-921E-F0B1FCC1FB61}" type="presParOf" srcId="{035C881D-CA53-4ADB-B8E3-BE0B9899FC28}" destId="{41A3DABF-1EDD-432D-8445-BDBFF67AAA4C}" srcOrd="0" destOrd="0" presId="urn:microsoft.com/office/officeart/2008/layout/HorizontalMultiLevelHierarchy"/>
    <dgm:cxn modelId="{4E87285C-E352-44E8-B13F-515FE91CAFE2}" type="presParOf" srcId="{114D37D1-16A7-4780-B83A-0A04791985A0}" destId="{3A0B4123-4611-4631-9C94-9EAE5ED2DAF5}" srcOrd="3" destOrd="0" presId="urn:microsoft.com/office/officeart/2008/layout/HorizontalMultiLevelHierarchy"/>
    <dgm:cxn modelId="{16E56DA8-7F3F-4745-827A-18870778388E}" type="presParOf" srcId="{3A0B4123-4611-4631-9C94-9EAE5ED2DAF5}" destId="{69C3942C-D455-47DF-B925-528CD688B7B9}" srcOrd="0" destOrd="0" presId="urn:microsoft.com/office/officeart/2008/layout/HorizontalMultiLevelHierarchy"/>
    <dgm:cxn modelId="{0832D18C-7674-403F-9DCA-EF75A28F96BB}" type="presParOf" srcId="{3A0B4123-4611-4631-9C94-9EAE5ED2DAF5}" destId="{241AF264-CE68-4012-82C1-BE6C9BCE0833}" srcOrd="1" destOrd="0" presId="urn:microsoft.com/office/officeart/2008/layout/HorizontalMultiLevelHierarchy"/>
    <dgm:cxn modelId="{E87689EF-AD80-4C89-BE10-BF61403664B4}" type="presParOf" srcId="{114D37D1-16A7-4780-B83A-0A04791985A0}" destId="{B8FC661D-0671-41E3-BAF6-A1C89F5B71E4}" srcOrd="4" destOrd="0" presId="urn:microsoft.com/office/officeart/2008/layout/HorizontalMultiLevelHierarchy"/>
    <dgm:cxn modelId="{0C8E751B-63A8-4D33-BA20-C9F95B24B62D}" type="presParOf" srcId="{B8FC661D-0671-41E3-BAF6-A1C89F5B71E4}" destId="{643C7CAF-2307-47FA-A779-AFA906F79A77}" srcOrd="0" destOrd="0" presId="urn:microsoft.com/office/officeart/2008/layout/HorizontalMultiLevelHierarchy"/>
    <dgm:cxn modelId="{27463F06-FA63-4EDE-B5C1-776C9952F07D}" type="presParOf" srcId="{114D37D1-16A7-4780-B83A-0A04791985A0}" destId="{29B3652E-96E5-4F2A-B760-1816943C842E}" srcOrd="5" destOrd="0" presId="urn:microsoft.com/office/officeart/2008/layout/HorizontalMultiLevelHierarchy"/>
    <dgm:cxn modelId="{A1F0CB1F-4ABC-4819-B9EA-1EAC1B0EB9E9}" type="presParOf" srcId="{29B3652E-96E5-4F2A-B760-1816943C842E}" destId="{0143CABE-8792-47FF-962A-815BDF1B29E3}" srcOrd="0" destOrd="0" presId="urn:microsoft.com/office/officeart/2008/layout/HorizontalMultiLevelHierarchy"/>
    <dgm:cxn modelId="{93DD9AF0-E0A7-49BC-8109-EC931C8C1CFF}" type="presParOf" srcId="{29B3652E-96E5-4F2A-B760-1816943C842E}" destId="{3E5DD42C-CB87-460B-86AC-64301680E5A9}" srcOrd="1" destOrd="0" presId="urn:microsoft.com/office/officeart/2008/layout/HorizontalMultiLevelHierarchy"/>
    <dgm:cxn modelId="{2B9C91A9-407A-4876-B342-C2DAD7A5726A}" type="presParOf" srcId="{114D37D1-16A7-4780-B83A-0A04791985A0}" destId="{AD8C8986-A0EE-45C2-AA06-120D47A1CA22}" srcOrd="6" destOrd="0" presId="urn:microsoft.com/office/officeart/2008/layout/HorizontalMultiLevelHierarchy"/>
    <dgm:cxn modelId="{2A19CE27-DAB3-4780-A831-D1BA113D787D}" type="presParOf" srcId="{AD8C8986-A0EE-45C2-AA06-120D47A1CA22}" destId="{2E95319F-695D-4428-AE4B-20D671D024F4}" srcOrd="0" destOrd="0" presId="urn:microsoft.com/office/officeart/2008/layout/HorizontalMultiLevelHierarchy"/>
    <dgm:cxn modelId="{1B13FF3C-361F-4E10-9AD6-9AF339F86151}" type="presParOf" srcId="{114D37D1-16A7-4780-B83A-0A04791985A0}" destId="{686F8DDE-0F80-4A42-84D6-36114DEA51D3}" srcOrd="7" destOrd="0" presId="urn:microsoft.com/office/officeart/2008/layout/HorizontalMultiLevelHierarchy"/>
    <dgm:cxn modelId="{0E3EEEFE-E79A-4DC8-B09E-59F7980EDC5A}" type="presParOf" srcId="{686F8DDE-0F80-4A42-84D6-36114DEA51D3}" destId="{59225B8B-E477-44EA-9253-D99586980AF4}" srcOrd="0" destOrd="0" presId="urn:microsoft.com/office/officeart/2008/layout/HorizontalMultiLevelHierarchy"/>
    <dgm:cxn modelId="{89639466-80F6-41FA-AABB-4E2A0AEE6884}" type="presParOf" srcId="{686F8DDE-0F80-4A42-84D6-36114DEA51D3}" destId="{5E9F74A4-08C8-40F5-BCEF-86909BDF5301}"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5D38188-B8E2-467B-971C-51ADE2E59DF4}"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714AE737-C07B-4FA5-A19E-9F14F2849164}">
      <dgm:prSet phldrT="[Text]"/>
      <dgm:spPr/>
      <dgm:t>
        <a:bodyPr/>
        <a:lstStyle/>
        <a:p>
          <a:r>
            <a:rPr lang="en-US" dirty="0" smtClean="0"/>
            <a:t>(1)</a:t>
          </a:r>
          <a:endParaRPr lang="en-US" dirty="0"/>
        </a:p>
      </dgm:t>
    </dgm:pt>
    <dgm:pt modelId="{C1313D58-3CFA-4234-BD9F-6BD9DC86BD55}" type="parTrans" cxnId="{8843A1B3-D7A5-4646-91FC-F77294A91915}">
      <dgm:prSet/>
      <dgm:spPr/>
      <dgm:t>
        <a:bodyPr/>
        <a:lstStyle/>
        <a:p>
          <a:endParaRPr lang="en-US"/>
        </a:p>
      </dgm:t>
    </dgm:pt>
    <dgm:pt modelId="{63F59CDD-6963-40BD-A219-6564A14D1736}" type="sibTrans" cxnId="{8843A1B3-D7A5-4646-91FC-F77294A91915}">
      <dgm:prSet/>
      <dgm:spPr/>
      <dgm:t>
        <a:bodyPr/>
        <a:lstStyle/>
        <a:p>
          <a:endParaRPr lang="en-US"/>
        </a:p>
      </dgm:t>
    </dgm:pt>
    <dgm:pt modelId="{8E0DB3C3-D543-46E8-8196-23AFB243309A}">
      <dgm:prSet phldrT="[Text]"/>
      <dgm:spPr>
        <a:solidFill>
          <a:srgbClr val="FFC000"/>
        </a:solidFill>
      </dgm:spPr>
      <dgm:t>
        <a:bodyPr/>
        <a:lstStyle/>
        <a:p>
          <a:r>
            <a:rPr lang="en-US" dirty="0" err="1" smtClean="0">
              <a:solidFill>
                <a:schemeClr val="tx1"/>
              </a:solidFill>
            </a:rPr>
            <a:t>Cương</a:t>
          </a:r>
          <a:r>
            <a:rPr lang="en-US" dirty="0" smtClean="0">
              <a:solidFill>
                <a:schemeClr val="tx1"/>
              </a:solidFill>
            </a:rPr>
            <a:t> </a:t>
          </a:r>
          <a:r>
            <a:rPr lang="en-US" dirty="0" err="1" smtClean="0">
              <a:solidFill>
                <a:schemeClr val="tx1"/>
              </a:solidFill>
            </a:rPr>
            <a:t>lĩnh</a:t>
          </a:r>
          <a:r>
            <a:rPr lang="en-US" dirty="0" smtClean="0">
              <a:solidFill>
                <a:schemeClr val="tx1"/>
              </a:solidFill>
            </a:rPr>
            <a:t> </a:t>
          </a:r>
          <a:r>
            <a:rPr lang="en-US" dirty="0" err="1" smtClean="0">
              <a:solidFill>
                <a:schemeClr val="tx1"/>
              </a:solidFill>
            </a:rPr>
            <a:t>xây</a:t>
          </a:r>
          <a:r>
            <a:rPr lang="en-US" dirty="0" smtClean="0">
              <a:solidFill>
                <a:schemeClr val="tx1"/>
              </a:solidFill>
            </a:rPr>
            <a:t> </a:t>
          </a:r>
          <a:r>
            <a:rPr lang="en-US" dirty="0" err="1" smtClean="0">
              <a:solidFill>
                <a:schemeClr val="tx1"/>
              </a:solidFill>
            </a:rPr>
            <a:t>dựng</a:t>
          </a:r>
          <a:r>
            <a:rPr lang="en-US" dirty="0" smtClean="0">
              <a:solidFill>
                <a:schemeClr val="tx1"/>
              </a:solidFill>
            </a:rPr>
            <a:t> </a:t>
          </a:r>
          <a:r>
            <a:rPr lang="en-US" dirty="0" err="1" smtClean="0">
              <a:solidFill>
                <a:schemeClr val="tx1"/>
              </a:solidFill>
            </a:rPr>
            <a:t>đất</a:t>
          </a:r>
          <a:r>
            <a:rPr lang="en-US" dirty="0" smtClean="0">
              <a:solidFill>
                <a:schemeClr val="tx1"/>
              </a:solidFill>
            </a:rPr>
            <a:t> </a:t>
          </a:r>
          <a:r>
            <a:rPr lang="en-US" dirty="0" err="1" smtClean="0">
              <a:solidFill>
                <a:schemeClr val="tx1"/>
              </a:solidFill>
            </a:rPr>
            <a:t>nước</a:t>
          </a:r>
          <a:r>
            <a:rPr lang="en-US" dirty="0" smtClean="0">
              <a:solidFill>
                <a:schemeClr val="tx1"/>
              </a:solidFill>
            </a:rPr>
            <a:t> </a:t>
          </a:r>
          <a:r>
            <a:rPr lang="en-US" dirty="0" err="1" smtClean="0">
              <a:solidFill>
                <a:schemeClr val="tx1"/>
              </a:solidFill>
            </a:rPr>
            <a:t>trong</a:t>
          </a:r>
          <a:r>
            <a:rPr lang="en-US" dirty="0" smtClean="0">
              <a:solidFill>
                <a:schemeClr val="tx1"/>
              </a:solidFill>
            </a:rPr>
            <a:t> TK </a:t>
          </a:r>
          <a:r>
            <a:rPr lang="en-US" dirty="0" err="1" smtClean="0">
              <a:solidFill>
                <a:schemeClr val="tx1"/>
              </a:solidFill>
            </a:rPr>
            <a:t>quá</a:t>
          </a:r>
          <a:r>
            <a:rPr lang="en-US" dirty="0" smtClean="0">
              <a:solidFill>
                <a:schemeClr val="tx1"/>
              </a:solidFill>
            </a:rPr>
            <a:t> </a:t>
          </a:r>
          <a:r>
            <a:rPr lang="en-US" dirty="0" err="1" smtClean="0">
              <a:solidFill>
                <a:schemeClr val="tx1"/>
              </a:solidFill>
            </a:rPr>
            <a:t>độ</a:t>
          </a:r>
          <a:r>
            <a:rPr lang="en-US" dirty="0" smtClean="0">
              <a:solidFill>
                <a:schemeClr val="tx1"/>
              </a:solidFill>
            </a:rPr>
            <a:t> </a:t>
          </a:r>
          <a:r>
            <a:rPr lang="en-US" dirty="0" err="1" smtClean="0">
              <a:solidFill>
                <a:schemeClr val="tx1"/>
              </a:solidFill>
            </a:rPr>
            <a:t>lên</a:t>
          </a:r>
          <a:r>
            <a:rPr lang="en-US" dirty="0" smtClean="0">
              <a:solidFill>
                <a:schemeClr val="tx1"/>
              </a:solidFill>
            </a:rPr>
            <a:t> CNXH (</a:t>
          </a:r>
          <a:r>
            <a:rPr lang="en-US" dirty="0" err="1" smtClean="0">
              <a:solidFill>
                <a:schemeClr val="tx1"/>
              </a:solidFill>
            </a:rPr>
            <a:t>bổ</a:t>
          </a:r>
          <a:r>
            <a:rPr lang="en-US" dirty="0" smtClean="0">
              <a:solidFill>
                <a:schemeClr val="tx1"/>
              </a:solidFill>
            </a:rPr>
            <a:t> sung, </a:t>
          </a:r>
          <a:r>
            <a:rPr lang="en-US" dirty="0" err="1" smtClean="0">
              <a:solidFill>
                <a:schemeClr val="tx1"/>
              </a:solidFill>
            </a:rPr>
            <a:t>phát</a:t>
          </a:r>
          <a:r>
            <a:rPr lang="en-US" dirty="0" smtClean="0">
              <a:solidFill>
                <a:schemeClr val="tx1"/>
              </a:solidFill>
            </a:rPr>
            <a:t> </a:t>
          </a:r>
          <a:r>
            <a:rPr lang="en-US" dirty="0" err="1" smtClean="0">
              <a:solidFill>
                <a:schemeClr val="tx1"/>
              </a:solidFill>
            </a:rPr>
            <a:t>triển</a:t>
          </a:r>
          <a:r>
            <a:rPr lang="en-US" dirty="0" smtClean="0">
              <a:solidFill>
                <a:schemeClr val="tx1"/>
              </a:solidFill>
            </a:rPr>
            <a:t> </a:t>
          </a:r>
          <a:r>
            <a:rPr lang="en-US" dirty="0" err="1" smtClean="0">
              <a:solidFill>
                <a:schemeClr val="tx1"/>
              </a:solidFill>
            </a:rPr>
            <a:t>năm</a:t>
          </a:r>
          <a:r>
            <a:rPr lang="en-US" dirty="0" smtClean="0">
              <a:solidFill>
                <a:schemeClr val="tx1"/>
              </a:solidFill>
            </a:rPr>
            <a:t> 2011)</a:t>
          </a:r>
          <a:endParaRPr lang="en-US" dirty="0">
            <a:solidFill>
              <a:schemeClr val="tx1"/>
            </a:solidFill>
          </a:endParaRPr>
        </a:p>
      </dgm:t>
    </dgm:pt>
    <dgm:pt modelId="{019F08ED-07E7-4F34-BF32-83C6A2101925}" type="parTrans" cxnId="{5BF71DEC-BE7B-4F90-B5D8-DECFC1F13DE0}">
      <dgm:prSet/>
      <dgm:spPr/>
      <dgm:t>
        <a:bodyPr/>
        <a:lstStyle/>
        <a:p>
          <a:endParaRPr lang="en-US"/>
        </a:p>
      </dgm:t>
    </dgm:pt>
    <dgm:pt modelId="{88391221-0EC3-40BF-82A8-676505BDAE62}" type="sibTrans" cxnId="{5BF71DEC-BE7B-4F90-B5D8-DECFC1F13DE0}">
      <dgm:prSet/>
      <dgm:spPr/>
      <dgm:t>
        <a:bodyPr/>
        <a:lstStyle/>
        <a:p>
          <a:endParaRPr lang="en-US"/>
        </a:p>
      </dgm:t>
    </dgm:pt>
    <dgm:pt modelId="{1CBB3D1F-A678-4B48-9480-FED9E24C3FA0}">
      <dgm:prSet phldrT="[Text]"/>
      <dgm:spPr/>
      <dgm:t>
        <a:bodyPr/>
        <a:lstStyle/>
        <a:p>
          <a:r>
            <a:rPr lang="en-US" dirty="0" smtClean="0"/>
            <a:t>(2)</a:t>
          </a:r>
          <a:endParaRPr lang="en-US" dirty="0"/>
        </a:p>
      </dgm:t>
    </dgm:pt>
    <dgm:pt modelId="{56B16117-E985-4F18-BCEC-48DCC284C1DB}" type="parTrans" cxnId="{C66BC299-C416-4442-882C-B15A857C9B7D}">
      <dgm:prSet/>
      <dgm:spPr/>
      <dgm:t>
        <a:bodyPr/>
        <a:lstStyle/>
        <a:p>
          <a:endParaRPr lang="en-US"/>
        </a:p>
      </dgm:t>
    </dgm:pt>
    <dgm:pt modelId="{D6FE8B3C-1143-4091-9A22-A16ABEE8982E}" type="sibTrans" cxnId="{C66BC299-C416-4442-882C-B15A857C9B7D}">
      <dgm:prSet/>
      <dgm:spPr/>
      <dgm:t>
        <a:bodyPr/>
        <a:lstStyle/>
        <a:p>
          <a:endParaRPr lang="en-US"/>
        </a:p>
      </dgm:t>
    </dgm:pt>
    <dgm:pt modelId="{6C0E04D6-F8B3-4C7B-A4C2-B0E121FAE804}">
      <dgm:prSet phldrT="[Text]"/>
      <dgm:spPr>
        <a:solidFill>
          <a:srgbClr val="00B050"/>
        </a:solidFill>
      </dgm:spPr>
      <dgm:t>
        <a:bodyPr/>
        <a:lstStyle/>
        <a:p>
          <a:r>
            <a:rPr lang="en-US" dirty="0" err="1" smtClean="0"/>
            <a:t>Chiến</a:t>
          </a:r>
          <a:r>
            <a:rPr lang="en-US" dirty="0" smtClean="0"/>
            <a:t> </a:t>
          </a:r>
          <a:r>
            <a:rPr lang="en-US" dirty="0" err="1" smtClean="0"/>
            <a:t>lược</a:t>
          </a:r>
          <a:r>
            <a:rPr lang="en-US" dirty="0" smtClean="0"/>
            <a:t>, </a:t>
          </a:r>
          <a:r>
            <a:rPr lang="en-US" dirty="0" err="1" smtClean="0"/>
            <a:t>phát</a:t>
          </a:r>
          <a:r>
            <a:rPr lang="en-US" dirty="0" smtClean="0"/>
            <a:t> </a:t>
          </a:r>
          <a:r>
            <a:rPr lang="en-US" dirty="0" err="1" smtClean="0"/>
            <a:t>triển</a:t>
          </a:r>
          <a:r>
            <a:rPr lang="en-US" dirty="0" smtClean="0"/>
            <a:t> KT- XH 2011-2020.</a:t>
          </a:r>
          <a:endParaRPr lang="en-US" dirty="0"/>
        </a:p>
      </dgm:t>
    </dgm:pt>
    <dgm:pt modelId="{4645F3B4-F4B2-4667-8C69-4B71A3F33FD7}" type="parTrans" cxnId="{F55DAD4A-B2A8-4661-8B6C-DE5DF887B2A9}">
      <dgm:prSet/>
      <dgm:spPr/>
      <dgm:t>
        <a:bodyPr/>
        <a:lstStyle/>
        <a:p>
          <a:endParaRPr lang="en-US"/>
        </a:p>
      </dgm:t>
    </dgm:pt>
    <dgm:pt modelId="{9CE735D4-9D9A-48EF-9950-8803D5A18253}" type="sibTrans" cxnId="{F55DAD4A-B2A8-4661-8B6C-DE5DF887B2A9}">
      <dgm:prSet/>
      <dgm:spPr/>
      <dgm:t>
        <a:bodyPr/>
        <a:lstStyle/>
        <a:p>
          <a:endParaRPr lang="en-US"/>
        </a:p>
      </dgm:t>
    </dgm:pt>
    <dgm:pt modelId="{DEDBCBC2-F3D3-4438-8973-8086C734905E}" type="pres">
      <dgm:prSet presAssocID="{25D38188-B8E2-467B-971C-51ADE2E59DF4}" presName="Name0" presStyleCnt="0">
        <dgm:presLayoutVars>
          <dgm:dir/>
          <dgm:animLvl val="lvl"/>
          <dgm:resizeHandles val="exact"/>
        </dgm:presLayoutVars>
      </dgm:prSet>
      <dgm:spPr/>
      <dgm:t>
        <a:bodyPr/>
        <a:lstStyle/>
        <a:p>
          <a:endParaRPr lang="en-US"/>
        </a:p>
      </dgm:t>
    </dgm:pt>
    <dgm:pt modelId="{F6A45FBC-EF29-4149-8822-064819A3C5FD}" type="pres">
      <dgm:prSet presAssocID="{714AE737-C07B-4FA5-A19E-9F14F2849164}" presName="linNode" presStyleCnt="0"/>
      <dgm:spPr/>
    </dgm:pt>
    <dgm:pt modelId="{34C4417A-95AD-4014-AEE1-62BE81915438}" type="pres">
      <dgm:prSet presAssocID="{714AE737-C07B-4FA5-A19E-9F14F2849164}" presName="parTx" presStyleLbl="revTx" presStyleIdx="0" presStyleCnt="2">
        <dgm:presLayoutVars>
          <dgm:chMax val="1"/>
          <dgm:bulletEnabled val="1"/>
        </dgm:presLayoutVars>
      </dgm:prSet>
      <dgm:spPr/>
      <dgm:t>
        <a:bodyPr/>
        <a:lstStyle/>
        <a:p>
          <a:endParaRPr lang="en-US"/>
        </a:p>
      </dgm:t>
    </dgm:pt>
    <dgm:pt modelId="{45795A28-EEED-4E6A-8681-44F766F65BC4}" type="pres">
      <dgm:prSet presAssocID="{714AE737-C07B-4FA5-A19E-9F14F2849164}" presName="bracket" presStyleLbl="parChTrans1D1" presStyleIdx="0" presStyleCnt="2"/>
      <dgm:spPr/>
    </dgm:pt>
    <dgm:pt modelId="{4109C2BD-A2F1-49E0-B2A1-8B31FE377DFC}" type="pres">
      <dgm:prSet presAssocID="{714AE737-C07B-4FA5-A19E-9F14F2849164}" presName="spH" presStyleCnt="0"/>
      <dgm:spPr/>
    </dgm:pt>
    <dgm:pt modelId="{F17BA4B9-ACF0-410B-BD90-F4D7109EBE1E}" type="pres">
      <dgm:prSet presAssocID="{714AE737-C07B-4FA5-A19E-9F14F2849164}" presName="desTx" presStyleLbl="node1" presStyleIdx="0" presStyleCnt="2" custScaleX="103286" custLinFactNeighborX="-53414" custLinFactNeighborY="-2633">
        <dgm:presLayoutVars>
          <dgm:bulletEnabled val="1"/>
        </dgm:presLayoutVars>
      </dgm:prSet>
      <dgm:spPr/>
      <dgm:t>
        <a:bodyPr/>
        <a:lstStyle/>
        <a:p>
          <a:endParaRPr lang="en-US"/>
        </a:p>
      </dgm:t>
    </dgm:pt>
    <dgm:pt modelId="{2301377F-6D40-402B-AF2F-B62852DBA88B}" type="pres">
      <dgm:prSet presAssocID="{63F59CDD-6963-40BD-A219-6564A14D1736}" presName="spV" presStyleCnt="0"/>
      <dgm:spPr/>
    </dgm:pt>
    <dgm:pt modelId="{BB105148-800C-468E-BCA1-EB7E543A5061}" type="pres">
      <dgm:prSet presAssocID="{1CBB3D1F-A678-4B48-9480-FED9E24C3FA0}" presName="linNode" presStyleCnt="0"/>
      <dgm:spPr/>
    </dgm:pt>
    <dgm:pt modelId="{6F4D982E-7C74-4CCA-B4C4-B81825AA8F6B}" type="pres">
      <dgm:prSet presAssocID="{1CBB3D1F-A678-4B48-9480-FED9E24C3FA0}" presName="parTx" presStyleLbl="revTx" presStyleIdx="1" presStyleCnt="2">
        <dgm:presLayoutVars>
          <dgm:chMax val="1"/>
          <dgm:bulletEnabled val="1"/>
        </dgm:presLayoutVars>
      </dgm:prSet>
      <dgm:spPr/>
      <dgm:t>
        <a:bodyPr/>
        <a:lstStyle/>
        <a:p>
          <a:endParaRPr lang="en-US"/>
        </a:p>
      </dgm:t>
    </dgm:pt>
    <dgm:pt modelId="{2BAE02D6-F2F8-4CEC-8E6B-91E078B8D3C1}" type="pres">
      <dgm:prSet presAssocID="{1CBB3D1F-A678-4B48-9480-FED9E24C3FA0}" presName="bracket" presStyleLbl="parChTrans1D1" presStyleIdx="1" presStyleCnt="2"/>
      <dgm:spPr/>
    </dgm:pt>
    <dgm:pt modelId="{FF2C251C-CD40-4BC1-85F8-F0AF26DB9FAE}" type="pres">
      <dgm:prSet presAssocID="{1CBB3D1F-A678-4B48-9480-FED9E24C3FA0}" presName="spH" presStyleCnt="0"/>
      <dgm:spPr/>
    </dgm:pt>
    <dgm:pt modelId="{3AB45041-7710-40EF-B565-F6623C3B6575}" type="pres">
      <dgm:prSet presAssocID="{1CBB3D1F-A678-4B48-9480-FED9E24C3FA0}" presName="desTx" presStyleLbl="node1" presStyleIdx="1" presStyleCnt="2">
        <dgm:presLayoutVars>
          <dgm:bulletEnabled val="1"/>
        </dgm:presLayoutVars>
      </dgm:prSet>
      <dgm:spPr/>
      <dgm:t>
        <a:bodyPr/>
        <a:lstStyle/>
        <a:p>
          <a:endParaRPr lang="en-US"/>
        </a:p>
      </dgm:t>
    </dgm:pt>
  </dgm:ptLst>
  <dgm:cxnLst>
    <dgm:cxn modelId="{5BF71DEC-BE7B-4F90-B5D8-DECFC1F13DE0}" srcId="{714AE737-C07B-4FA5-A19E-9F14F2849164}" destId="{8E0DB3C3-D543-46E8-8196-23AFB243309A}" srcOrd="0" destOrd="0" parTransId="{019F08ED-07E7-4F34-BF32-83C6A2101925}" sibTransId="{88391221-0EC3-40BF-82A8-676505BDAE62}"/>
    <dgm:cxn modelId="{1F03A510-80F5-49CF-816B-1A4BB07237F4}" type="presOf" srcId="{25D38188-B8E2-467B-971C-51ADE2E59DF4}" destId="{DEDBCBC2-F3D3-4438-8973-8086C734905E}" srcOrd="0" destOrd="0" presId="urn:diagrams.loki3.com/BracketList"/>
    <dgm:cxn modelId="{2FE1B5A4-F650-45C6-A502-12DED7FD60AC}" type="presOf" srcId="{8E0DB3C3-D543-46E8-8196-23AFB243309A}" destId="{F17BA4B9-ACF0-410B-BD90-F4D7109EBE1E}" srcOrd="0" destOrd="0" presId="urn:diagrams.loki3.com/BracketList"/>
    <dgm:cxn modelId="{8843A1B3-D7A5-4646-91FC-F77294A91915}" srcId="{25D38188-B8E2-467B-971C-51ADE2E59DF4}" destId="{714AE737-C07B-4FA5-A19E-9F14F2849164}" srcOrd="0" destOrd="0" parTransId="{C1313D58-3CFA-4234-BD9F-6BD9DC86BD55}" sibTransId="{63F59CDD-6963-40BD-A219-6564A14D1736}"/>
    <dgm:cxn modelId="{C66BC299-C416-4442-882C-B15A857C9B7D}" srcId="{25D38188-B8E2-467B-971C-51ADE2E59DF4}" destId="{1CBB3D1F-A678-4B48-9480-FED9E24C3FA0}" srcOrd="1" destOrd="0" parTransId="{56B16117-E985-4F18-BCEC-48DCC284C1DB}" sibTransId="{D6FE8B3C-1143-4091-9A22-A16ABEE8982E}"/>
    <dgm:cxn modelId="{043D554B-84B7-467E-B0C0-550988C2A7B6}" type="presOf" srcId="{6C0E04D6-F8B3-4C7B-A4C2-B0E121FAE804}" destId="{3AB45041-7710-40EF-B565-F6623C3B6575}" srcOrd="0" destOrd="0" presId="urn:diagrams.loki3.com/BracketList"/>
    <dgm:cxn modelId="{F55DAD4A-B2A8-4661-8B6C-DE5DF887B2A9}" srcId="{1CBB3D1F-A678-4B48-9480-FED9E24C3FA0}" destId="{6C0E04D6-F8B3-4C7B-A4C2-B0E121FAE804}" srcOrd="0" destOrd="0" parTransId="{4645F3B4-F4B2-4667-8C69-4B71A3F33FD7}" sibTransId="{9CE735D4-9D9A-48EF-9950-8803D5A18253}"/>
    <dgm:cxn modelId="{49B34605-7D0C-4CDE-B3A0-E5AFB9289347}" type="presOf" srcId="{1CBB3D1F-A678-4B48-9480-FED9E24C3FA0}" destId="{6F4D982E-7C74-4CCA-B4C4-B81825AA8F6B}" srcOrd="0" destOrd="0" presId="urn:diagrams.loki3.com/BracketList"/>
    <dgm:cxn modelId="{D234682D-DA88-43B6-99A8-97DD2C0D5858}" type="presOf" srcId="{714AE737-C07B-4FA5-A19E-9F14F2849164}" destId="{34C4417A-95AD-4014-AEE1-62BE81915438}" srcOrd="0" destOrd="0" presId="urn:diagrams.loki3.com/BracketList"/>
    <dgm:cxn modelId="{294969B8-CF33-4970-B91E-F6E76965D937}" type="presParOf" srcId="{DEDBCBC2-F3D3-4438-8973-8086C734905E}" destId="{F6A45FBC-EF29-4149-8822-064819A3C5FD}" srcOrd="0" destOrd="0" presId="urn:diagrams.loki3.com/BracketList"/>
    <dgm:cxn modelId="{8A8A81B7-517D-4E61-B12D-D404D336E8D6}" type="presParOf" srcId="{F6A45FBC-EF29-4149-8822-064819A3C5FD}" destId="{34C4417A-95AD-4014-AEE1-62BE81915438}" srcOrd="0" destOrd="0" presId="urn:diagrams.loki3.com/BracketList"/>
    <dgm:cxn modelId="{1C094A00-0F56-43A3-8169-E740F8918AA0}" type="presParOf" srcId="{F6A45FBC-EF29-4149-8822-064819A3C5FD}" destId="{45795A28-EEED-4E6A-8681-44F766F65BC4}" srcOrd="1" destOrd="0" presId="urn:diagrams.loki3.com/BracketList"/>
    <dgm:cxn modelId="{148CA525-F9A2-45F8-945A-0D8FA1924A80}" type="presParOf" srcId="{F6A45FBC-EF29-4149-8822-064819A3C5FD}" destId="{4109C2BD-A2F1-49E0-B2A1-8B31FE377DFC}" srcOrd="2" destOrd="0" presId="urn:diagrams.loki3.com/BracketList"/>
    <dgm:cxn modelId="{A8C0C6C6-1C83-4B12-9467-AECF3931E14F}" type="presParOf" srcId="{F6A45FBC-EF29-4149-8822-064819A3C5FD}" destId="{F17BA4B9-ACF0-410B-BD90-F4D7109EBE1E}" srcOrd="3" destOrd="0" presId="urn:diagrams.loki3.com/BracketList"/>
    <dgm:cxn modelId="{508EC5C4-59C2-4F8C-BF07-EF88F909BAC7}" type="presParOf" srcId="{DEDBCBC2-F3D3-4438-8973-8086C734905E}" destId="{2301377F-6D40-402B-AF2F-B62852DBA88B}" srcOrd="1" destOrd="0" presId="urn:diagrams.loki3.com/BracketList"/>
    <dgm:cxn modelId="{5485A7A9-4845-4D49-B2A6-B4538087BAEF}" type="presParOf" srcId="{DEDBCBC2-F3D3-4438-8973-8086C734905E}" destId="{BB105148-800C-468E-BCA1-EB7E543A5061}" srcOrd="2" destOrd="0" presId="urn:diagrams.loki3.com/BracketList"/>
    <dgm:cxn modelId="{3C472579-5E9E-4E16-AE26-2DE7910C5E9B}" type="presParOf" srcId="{BB105148-800C-468E-BCA1-EB7E543A5061}" destId="{6F4D982E-7C74-4CCA-B4C4-B81825AA8F6B}" srcOrd="0" destOrd="0" presId="urn:diagrams.loki3.com/BracketList"/>
    <dgm:cxn modelId="{9E50AB92-1EC8-44A7-83A8-E6090357441B}" type="presParOf" srcId="{BB105148-800C-468E-BCA1-EB7E543A5061}" destId="{2BAE02D6-F2F8-4CEC-8E6B-91E078B8D3C1}" srcOrd="1" destOrd="0" presId="urn:diagrams.loki3.com/BracketList"/>
    <dgm:cxn modelId="{961DA77F-0BBE-4CF5-8ABC-B5640AEABDB5}" type="presParOf" srcId="{BB105148-800C-468E-BCA1-EB7E543A5061}" destId="{FF2C251C-CD40-4BC1-85F8-F0AF26DB9FAE}" srcOrd="2" destOrd="0" presId="urn:diagrams.loki3.com/BracketList"/>
    <dgm:cxn modelId="{BA066BA4-9589-4E6A-BF11-AA6514B1D11B}" type="presParOf" srcId="{BB105148-800C-468E-BCA1-EB7E543A5061}" destId="{3AB45041-7710-40EF-B565-F6623C3B6575}"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8C67625-2862-4107-B74B-145C11DEA10B}" type="doc">
      <dgm:prSet loTypeId="urn:microsoft.com/office/officeart/2005/8/layout/vList3" loCatId="list" qsTypeId="urn:microsoft.com/office/officeart/2005/8/quickstyle/simple1" qsCatId="simple" csTypeId="urn:microsoft.com/office/officeart/2005/8/colors/accent1_2" csCatId="accent1" phldr="1"/>
      <dgm:spPr/>
    </dgm:pt>
    <dgm:pt modelId="{B381886B-732B-4613-9E7C-066E7FDA5007}">
      <dgm:prSet phldrT="[Text]"/>
      <dgm:spPr>
        <a:solidFill>
          <a:srgbClr val="FFC000"/>
        </a:solidFill>
      </dgm:spPr>
      <dgm:t>
        <a:bodyPr/>
        <a:lstStyle/>
        <a:p>
          <a:r>
            <a:rPr lang="vi-VN" dirty="0" smtClean="0">
              <a:solidFill>
                <a:schemeClr val="tx1"/>
              </a:solidFill>
              <a:latin typeface="+mn-lt"/>
              <a:cs typeface="Times New Roman" panose="02020603050405020304" pitchFamily="18" charset="0"/>
            </a:rPr>
            <a:t>T</a:t>
          </a:r>
          <a:r>
            <a:rPr lang="it-IT" dirty="0" smtClean="0">
              <a:solidFill>
                <a:schemeClr val="tx1"/>
              </a:solidFill>
              <a:latin typeface="+mn-lt"/>
              <a:cs typeface="Times New Roman" panose="02020603050405020304" pitchFamily="18" charset="0"/>
            </a:rPr>
            <a:t>ổng kết 30</a:t>
          </a:r>
          <a:r>
            <a:rPr lang="vi-VN" dirty="0" smtClean="0">
              <a:solidFill>
                <a:schemeClr val="tx1"/>
              </a:solidFill>
              <a:latin typeface="+mn-lt"/>
              <a:cs typeface="Times New Roman" panose="02020603050405020304" pitchFamily="18" charset="0"/>
            </a:rPr>
            <a:t> năm </a:t>
          </a:r>
          <a:r>
            <a:rPr lang="it-IT" dirty="0" smtClean="0">
              <a:solidFill>
                <a:schemeClr val="tx1"/>
              </a:solidFill>
              <a:latin typeface="+mn-lt"/>
              <a:cs typeface="Times New Roman" panose="02020603050405020304" pitchFamily="18" charset="0"/>
            </a:rPr>
            <a:t>đổi mới (1986-2016) </a:t>
          </a:r>
          <a:endParaRPr lang="en-US" dirty="0">
            <a:solidFill>
              <a:schemeClr val="tx1"/>
            </a:solidFill>
          </a:endParaRPr>
        </a:p>
      </dgm:t>
    </dgm:pt>
    <dgm:pt modelId="{3495BB02-9EA3-4108-B449-8DB2413F1D31}" type="parTrans" cxnId="{89BC37EC-202B-4DF0-B899-6676C8E1794E}">
      <dgm:prSet/>
      <dgm:spPr/>
      <dgm:t>
        <a:bodyPr/>
        <a:lstStyle/>
        <a:p>
          <a:endParaRPr lang="en-US"/>
        </a:p>
      </dgm:t>
    </dgm:pt>
    <dgm:pt modelId="{0C854EA4-D6B7-4172-AB25-20600A742ADE}" type="sibTrans" cxnId="{89BC37EC-202B-4DF0-B899-6676C8E1794E}">
      <dgm:prSet/>
      <dgm:spPr/>
      <dgm:t>
        <a:bodyPr/>
        <a:lstStyle/>
        <a:p>
          <a:endParaRPr lang="en-US"/>
        </a:p>
      </dgm:t>
    </dgm:pt>
    <dgm:pt modelId="{E217238B-1EE9-46BD-9775-152385BE7FCD}">
      <dgm:prSet phldrT="[Text]"/>
      <dgm:spPr>
        <a:solidFill>
          <a:srgbClr val="00B050"/>
        </a:solidFill>
      </dgm:spPr>
      <dgm:t>
        <a:bodyPr/>
        <a:lstStyle/>
        <a:p>
          <a:r>
            <a:rPr lang="vi-VN" dirty="0" smtClean="0">
              <a:latin typeface="+mn-lt"/>
              <a:cs typeface="Times New Roman" panose="02020603050405020304" pitchFamily="18" charset="0"/>
            </a:rPr>
            <a:t>Nêu </a:t>
          </a:r>
          <a:r>
            <a:rPr lang="it-IT" dirty="0" smtClean="0">
              <a:latin typeface="+mn-lt"/>
              <a:cs typeface="Times New Roman" panose="02020603050405020304" pitchFamily="18" charset="0"/>
            </a:rPr>
            <a:t>mục tiêu, </a:t>
          </a:r>
          <a:r>
            <a:rPr lang="it-IT" dirty="0" smtClean="0">
              <a:latin typeface="Arial" panose="020B0604020202020204" pitchFamily="34" charset="0"/>
              <a:cs typeface="Arial" panose="020B0604020202020204" pitchFamily="34" charset="0"/>
            </a:rPr>
            <a:t>nhiệm vụ tổng quát phát triển đất nước 5 năm </a:t>
          </a:r>
          <a:r>
            <a:rPr lang="it-IT" dirty="0" smtClean="0">
              <a:latin typeface="+mn-lt"/>
              <a:cs typeface="Times New Roman" panose="02020603050405020304" pitchFamily="18" charset="0"/>
            </a:rPr>
            <a:t>2016-2021</a:t>
          </a:r>
          <a:endParaRPr lang="en-US" dirty="0"/>
        </a:p>
      </dgm:t>
    </dgm:pt>
    <dgm:pt modelId="{E374F782-F30E-426F-AD71-A644A6FB813B}" type="parTrans" cxnId="{513FBD01-7750-48C3-BFA6-2FC41533382B}">
      <dgm:prSet/>
      <dgm:spPr/>
      <dgm:t>
        <a:bodyPr/>
        <a:lstStyle/>
        <a:p>
          <a:endParaRPr lang="en-US"/>
        </a:p>
      </dgm:t>
    </dgm:pt>
    <dgm:pt modelId="{0CD0F90A-2237-4169-9310-17D4A83E923C}" type="sibTrans" cxnId="{513FBD01-7750-48C3-BFA6-2FC41533382B}">
      <dgm:prSet/>
      <dgm:spPr/>
      <dgm:t>
        <a:bodyPr/>
        <a:lstStyle/>
        <a:p>
          <a:endParaRPr lang="en-US"/>
        </a:p>
      </dgm:t>
    </dgm:pt>
    <dgm:pt modelId="{67B285BC-D346-4AB3-AE7F-0854CD504194}">
      <dgm:prSet phldrT="[Text]"/>
      <dgm:spPr>
        <a:solidFill>
          <a:schemeClr val="accent2">
            <a:lumMod val="75000"/>
          </a:schemeClr>
        </a:solidFill>
      </dgm:spPr>
      <dgm:t>
        <a:bodyPr/>
        <a:lstStyle/>
        <a:p>
          <a:r>
            <a:rPr lang="en-US" dirty="0" err="1" smtClean="0"/>
            <a:t>Tập</a:t>
          </a:r>
          <a:r>
            <a:rPr lang="en-US" dirty="0" smtClean="0"/>
            <a:t> </a:t>
          </a:r>
          <a:r>
            <a:rPr lang="en-US" dirty="0" err="1" smtClean="0"/>
            <a:t>trung</a:t>
          </a:r>
          <a:r>
            <a:rPr lang="en-US" dirty="0" smtClean="0"/>
            <a:t> </a:t>
          </a:r>
          <a:r>
            <a:rPr lang="en-US" dirty="0" err="1" smtClean="0"/>
            <a:t>lãnh</a:t>
          </a:r>
          <a:r>
            <a:rPr lang="en-US" dirty="0" smtClean="0"/>
            <a:t> </a:t>
          </a:r>
          <a:r>
            <a:rPr lang="en-US" dirty="0" err="1" smtClean="0"/>
            <a:t>đạo</a:t>
          </a:r>
          <a:r>
            <a:rPr lang="en-US" dirty="0" smtClean="0"/>
            <a:t>, </a:t>
          </a:r>
          <a:r>
            <a:rPr lang="en-US" dirty="0" err="1" smtClean="0"/>
            <a:t>chỉ</a:t>
          </a:r>
          <a:r>
            <a:rPr lang="en-US" dirty="0" smtClean="0"/>
            <a:t> </a:t>
          </a:r>
          <a:r>
            <a:rPr lang="en-US" dirty="0" err="1" smtClean="0"/>
            <a:t>đạo</a:t>
          </a:r>
          <a:r>
            <a:rPr lang="en-US" dirty="0" smtClean="0"/>
            <a:t> </a:t>
          </a:r>
          <a:r>
            <a:rPr lang="en-US" dirty="0" err="1" smtClean="0"/>
            <a:t>thực</a:t>
          </a:r>
          <a:r>
            <a:rPr lang="en-US" dirty="0" smtClean="0"/>
            <a:t> </a:t>
          </a:r>
          <a:r>
            <a:rPr lang="en-US" dirty="0" err="1" smtClean="0"/>
            <a:t>hiện</a:t>
          </a:r>
          <a:r>
            <a:rPr lang="en-US" dirty="0" smtClean="0"/>
            <a:t> 06 </a:t>
          </a:r>
          <a:r>
            <a:rPr lang="en-US" dirty="0" err="1" smtClean="0"/>
            <a:t>nhiệm</a:t>
          </a:r>
          <a:r>
            <a:rPr lang="en-US" dirty="0" smtClean="0"/>
            <a:t> </a:t>
          </a:r>
          <a:r>
            <a:rPr lang="en-US" dirty="0" err="1" smtClean="0"/>
            <a:t>vụ</a:t>
          </a:r>
          <a:r>
            <a:rPr lang="en-US" dirty="0" smtClean="0"/>
            <a:t> </a:t>
          </a:r>
          <a:r>
            <a:rPr lang="en-US" dirty="0" err="1" smtClean="0"/>
            <a:t>trọng</a:t>
          </a:r>
          <a:r>
            <a:rPr lang="en-US" dirty="0" smtClean="0"/>
            <a:t> </a:t>
          </a:r>
          <a:r>
            <a:rPr lang="en-US" dirty="0" err="1" smtClean="0"/>
            <a:t>tâm</a:t>
          </a:r>
          <a:endParaRPr lang="en-US" dirty="0"/>
        </a:p>
      </dgm:t>
    </dgm:pt>
    <dgm:pt modelId="{E6CFC817-235D-4DB5-85AF-B293532C4563}" type="parTrans" cxnId="{575AEF9F-93D3-4820-BBD7-D80C5AD5A574}">
      <dgm:prSet/>
      <dgm:spPr/>
      <dgm:t>
        <a:bodyPr/>
        <a:lstStyle/>
        <a:p>
          <a:endParaRPr lang="en-US"/>
        </a:p>
      </dgm:t>
    </dgm:pt>
    <dgm:pt modelId="{54C95446-1591-471F-8C65-E2BAB13ABEBB}" type="sibTrans" cxnId="{575AEF9F-93D3-4820-BBD7-D80C5AD5A574}">
      <dgm:prSet/>
      <dgm:spPr/>
      <dgm:t>
        <a:bodyPr/>
        <a:lstStyle/>
        <a:p>
          <a:endParaRPr lang="en-US"/>
        </a:p>
      </dgm:t>
    </dgm:pt>
    <dgm:pt modelId="{14356255-3CBB-4278-9B72-18A980942702}" type="pres">
      <dgm:prSet presAssocID="{F8C67625-2862-4107-B74B-145C11DEA10B}" presName="linearFlow" presStyleCnt="0">
        <dgm:presLayoutVars>
          <dgm:dir/>
          <dgm:resizeHandles val="exact"/>
        </dgm:presLayoutVars>
      </dgm:prSet>
      <dgm:spPr/>
    </dgm:pt>
    <dgm:pt modelId="{10D7A953-2F68-49F4-BEBB-450C72DA9079}" type="pres">
      <dgm:prSet presAssocID="{B381886B-732B-4613-9E7C-066E7FDA5007}" presName="composite" presStyleCnt="0"/>
      <dgm:spPr/>
    </dgm:pt>
    <dgm:pt modelId="{A6F03131-2062-4990-B3D8-652565BFB345}" type="pres">
      <dgm:prSet presAssocID="{B381886B-732B-4613-9E7C-066E7FDA5007}" presName="imgShp" presStyleLbl="fgImgPlace1" presStyleIdx="0" presStyleCnt="3"/>
      <dgm:spPr/>
    </dgm:pt>
    <dgm:pt modelId="{8C464A95-EC51-4218-A852-1ADB5C3A2E10}" type="pres">
      <dgm:prSet presAssocID="{B381886B-732B-4613-9E7C-066E7FDA5007}" presName="txShp" presStyleLbl="node1" presStyleIdx="0" presStyleCnt="3">
        <dgm:presLayoutVars>
          <dgm:bulletEnabled val="1"/>
        </dgm:presLayoutVars>
      </dgm:prSet>
      <dgm:spPr/>
      <dgm:t>
        <a:bodyPr/>
        <a:lstStyle/>
        <a:p>
          <a:endParaRPr lang="en-US"/>
        </a:p>
      </dgm:t>
    </dgm:pt>
    <dgm:pt modelId="{F2DF65EA-814E-4EDA-B7BD-2EB84D1C07C2}" type="pres">
      <dgm:prSet presAssocID="{0C854EA4-D6B7-4172-AB25-20600A742ADE}" presName="spacing" presStyleCnt="0"/>
      <dgm:spPr/>
    </dgm:pt>
    <dgm:pt modelId="{7BE5F30A-9186-49E2-8ECC-7D2C0DA444EF}" type="pres">
      <dgm:prSet presAssocID="{E217238B-1EE9-46BD-9775-152385BE7FCD}" presName="composite" presStyleCnt="0"/>
      <dgm:spPr/>
    </dgm:pt>
    <dgm:pt modelId="{A76B716A-1C33-4DEE-A629-5702604F58B3}" type="pres">
      <dgm:prSet presAssocID="{E217238B-1EE9-46BD-9775-152385BE7FCD}" presName="imgShp" presStyleLbl="fgImgPlace1" presStyleIdx="1" presStyleCnt="3"/>
      <dgm:spPr/>
    </dgm:pt>
    <dgm:pt modelId="{B3BF5ACA-2548-43BA-AE18-D750A37695A2}" type="pres">
      <dgm:prSet presAssocID="{E217238B-1EE9-46BD-9775-152385BE7FCD}" presName="txShp" presStyleLbl="node1" presStyleIdx="1" presStyleCnt="3">
        <dgm:presLayoutVars>
          <dgm:bulletEnabled val="1"/>
        </dgm:presLayoutVars>
      </dgm:prSet>
      <dgm:spPr/>
      <dgm:t>
        <a:bodyPr/>
        <a:lstStyle/>
        <a:p>
          <a:endParaRPr lang="en-US"/>
        </a:p>
      </dgm:t>
    </dgm:pt>
    <dgm:pt modelId="{528FA576-967B-4F43-A0AF-77D14E62DFBF}" type="pres">
      <dgm:prSet presAssocID="{0CD0F90A-2237-4169-9310-17D4A83E923C}" presName="spacing" presStyleCnt="0"/>
      <dgm:spPr/>
    </dgm:pt>
    <dgm:pt modelId="{DDB3128D-954E-45C6-93A9-565C40021189}" type="pres">
      <dgm:prSet presAssocID="{67B285BC-D346-4AB3-AE7F-0854CD504194}" presName="composite" presStyleCnt="0"/>
      <dgm:spPr/>
    </dgm:pt>
    <dgm:pt modelId="{0F5A16DA-B83B-4B3A-8CC1-C112E1C3B7E3}" type="pres">
      <dgm:prSet presAssocID="{67B285BC-D346-4AB3-AE7F-0854CD504194}" presName="imgShp" presStyleLbl="fgImgPlace1" presStyleIdx="2" presStyleCnt="3"/>
      <dgm:spPr/>
    </dgm:pt>
    <dgm:pt modelId="{2E323DC0-8731-4B4B-813F-7197C746E199}" type="pres">
      <dgm:prSet presAssocID="{67B285BC-D346-4AB3-AE7F-0854CD504194}" presName="txShp" presStyleLbl="node1" presStyleIdx="2" presStyleCnt="3">
        <dgm:presLayoutVars>
          <dgm:bulletEnabled val="1"/>
        </dgm:presLayoutVars>
      </dgm:prSet>
      <dgm:spPr/>
      <dgm:t>
        <a:bodyPr/>
        <a:lstStyle/>
        <a:p>
          <a:endParaRPr lang="en-US"/>
        </a:p>
      </dgm:t>
    </dgm:pt>
  </dgm:ptLst>
  <dgm:cxnLst>
    <dgm:cxn modelId="{AA7609C4-21E0-4DC1-8E67-D169C70A1815}" type="presOf" srcId="{67B285BC-D346-4AB3-AE7F-0854CD504194}" destId="{2E323DC0-8731-4B4B-813F-7197C746E199}" srcOrd="0" destOrd="0" presId="urn:microsoft.com/office/officeart/2005/8/layout/vList3"/>
    <dgm:cxn modelId="{89BC37EC-202B-4DF0-B899-6676C8E1794E}" srcId="{F8C67625-2862-4107-B74B-145C11DEA10B}" destId="{B381886B-732B-4613-9E7C-066E7FDA5007}" srcOrd="0" destOrd="0" parTransId="{3495BB02-9EA3-4108-B449-8DB2413F1D31}" sibTransId="{0C854EA4-D6B7-4172-AB25-20600A742ADE}"/>
    <dgm:cxn modelId="{1FF39626-34F3-4E78-9272-9B3874EDB0CE}" type="presOf" srcId="{E217238B-1EE9-46BD-9775-152385BE7FCD}" destId="{B3BF5ACA-2548-43BA-AE18-D750A37695A2}" srcOrd="0" destOrd="0" presId="urn:microsoft.com/office/officeart/2005/8/layout/vList3"/>
    <dgm:cxn modelId="{BC8A0055-7FA7-4C3F-A7A4-6B2F602049AB}" type="presOf" srcId="{F8C67625-2862-4107-B74B-145C11DEA10B}" destId="{14356255-3CBB-4278-9B72-18A980942702}" srcOrd="0" destOrd="0" presId="urn:microsoft.com/office/officeart/2005/8/layout/vList3"/>
    <dgm:cxn modelId="{513FBD01-7750-48C3-BFA6-2FC41533382B}" srcId="{F8C67625-2862-4107-B74B-145C11DEA10B}" destId="{E217238B-1EE9-46BD-9775-152385BE7FCD}" srcOrd="1" destOrd="0" parTransId="{E374F782-F30E-426F-AD71-A644A6FB813B}" sibTransId="{0CD0F90A-2237-4169-9310-17D4A83E923C}"/>
    <dgm:cxn modelId="{3D942A9A-7232-4782-AB5A-74B78500284D}" type="presOf" srcId="{B381886B-732B-4613-9E7C-066E7FDA5007}" destId="{8C464A95-EC51-4218-A852-1ADB5C3A2E10}" srcOrd="0" destOrd="0" presId="urn:microsoft.com/office/officeart/2005/8/layout/vList3"/>
    <dgm:cxn modelId="{575AEF9F-93D3-4820-BBD7-D80C5AD5A574}" srcId="{F8C67625-2862-4107-B74B-145C11DEA10B}" destId="{67B285BC-D346-4AB3-AE7F-0854CD504194}" srcOrd="2" destOrd="0" parTransId="{E6CFC817-235D-4DB5-85AF-B293532C4563}" sibTransId="{54C95446-1591-471F-8C65-E2BAB13ABEBB}"/>
    <dgm:cxn modelId="{1B2F8A64-932B-40DB-A535-4C8DEB581F65}" type="presParOf" srcId="{14356255-3CBB-4278-9B72-18A980942702}" destId="{10D7A953-2F68-49F4-BEBB-450C72DA9079}" srcOrd="0" destOrd="0" presId="urn:microsoft.com/office/officeart/2005/8/layout/vList3"/>
    <dgm:cxn modelId="{DCCDE0E5-4371-4346-B17C-F54E47D8DF50}" type="presParOf" srcId="{10D7A953-2F68-49F4-BEBB-450C72DA9079}" destId="{A6F03131-2062-4990-B3D8-652565BFB345}" srcOrd="0" destOrd="0" presId="urn:microsoft.com/office/officeart/2005/8/layout/vList3"/>
    <dgm:cxn modelId="{A1F75DB1-BEAA-4E54-92B1-D15CF2309342}" type="presParOf" srcId="{10D7A953-2F68-49F4-BEBB-450C72DA9079}" destId="{8C464A95-EC51-4218-A852-1ADB5C3A2E10}" srcOrd="1" destOrd="0" presId="urn:microsoft.com/office/officeart/2005/8/layout/vList3"/>
    <dgm:cxn modelId="{B3F6A300-2EC6-41C0-BE7D-7C886C183351}" type="presParOf" srcId="{14356255-3CBB-4278-9B72-18A980942702}" destId="{F2DF65EA-814E-4EDA-B7BD-2EB84D1C07C2}" srcOrd="1" destOrd="0" presId="urn:microsoft.com/office/officeart/2005/8/layout/vList3"/>
    <dgm:cxn modelId="{4DB56DBE-FFBE-4C3D-9AC0-F0B00C0E7118}" type="presParOf" srcId="{14356255-3CBB-4278-9B72-18A980942702}" destId="{7BE5F30A-9186-49E2-8ECC-7D2C0DA444EF}" srcOrd="2" destOrd="0" presId="urn:microsoft.com/office/officeart/2005/8/layout/vList3"/>
    <dgm:cxn modelId="{5698FE92-AC45-41E2-9391-E7C1C5CEDB5B}" type="presParOf" srcId="{7BE5F30A-9186-49E2-8ECC-7D2C0DA444EF}" destId="{A76B716A-1C33-4DEE-A629-5702604F58B3}" srcOrd="0" destOrd="0" presId="urn:microsoft.com/office/officeart/2005/8/layout/vList3"/>
    <dgm:cxn modelId="{29740C50-7E16-4864-BA54-48F489CC47CD}" type="presParOf" srcId="{7BE5F30A-9186-49E2-8ECC-7D2C0DA444EF}" destId="{B3BF5ACA-2548-43BA-AE18-D750A37695A2}" srcOrd="1" destOrd="0" presId="urn:microsoft.com/office/officeart/2005/8/layout/vList3"/>
    <dgm:cxn modelId="{4292C79A-E5C5-49D7-B14F-A0390A11DADF}" type="presParOf" srcId="{14356255-3CBB-4278-9B72-18A980942702}" destId="{528FA576-967B-4F43-A0AF-77D14E62DFBF}" srcOrd="3" destOrd="0" presId="urn:microsoft.com/office/officeart/2005/8/layout/vList3"/>
    <dgm:cxn modelId="{5BC90016-3E9D-403C-80FD-41198BF9725C}" type="presParOf" srcId="{14356255-3CBB-4278-9B72-18A980942702}" destId="{DDB3128D-954E-45C6-93A9-565C40021189}" srcOrd="4" destOrd="0" presId="urn:microsoft.com/office/officeart/2005/8/layout/vList3"/>
    <dgm:cxn modelId="{B6C9231A-3BFE-452C-902D-6D06E89C341B}" type="presParOf" srcId="{DDB3128D-954E-45C6-93A9-565C40021189}" destId="{0F5A16DA-B83B-4B3A-8CC1-C112E1C3B7E3}" srcOrd="0" destOrd="0" presId="urn:microsoft.com/office/officeart/2005/8/layout/vList3"/>
    <dgm:cxn modelId="{C6584C06-5AE2-4744-9A37-055F5865900D}" type="presParOf" srcId="{DDB3128D-954E-45C6-93A9-565C40021189}" destId="{2E323DC0-8731-4B4B-813F-7197C746E19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1F7F693-ACE9-4412-AF34-17F60AAC2D32}" type="doc">
      <dgm:prSet loTypeId="urn:microsoft.com/office/officeart/2005/8/layout/matrix1" loCatId="matrix" qsTypeId="urn:microsoft.com/office/officeart/2005/8/quickstyle/3d1" qsCatId="3D" csTypeId="urn:microsoft.com/office/officeart/2005/8/colors/colorful1" csCatId="colorful" phldr="1"/>
      <dgm:spPr/>
      <dgm:t>
        <a:bodyPr/>
        <a:lstStyle/>
        <a:p>
          <a:endParaRPr lang="en-US"/>
        </a:p>
      </dgm:t>
    </dgm:pt>
    <dgm:pt modelId="{03D38E33-879C-485B-BD3C-5EF0E8AFE69E}">
      <dgm:prSet phldrT="[Text]"/>
      <dgm:spPr/>
      <dgm:t>
        <a:bodyPr/>
        <a:lstStyle/>
        <a:p>
          <a:r>
            <a:rPr lang="en-US" b="1" smtClean="0">
              <a:latin typeface="Times New Roman" panose="02020603050405020304" pitchFamily="18" charset="0"/>
              <a:cs typeface="Times New Roman" panose="02020603050405020304" pitchFamily="18" charset="0"/>
            </a:rPr>
            <a:t>KHÁI NIỆM KTTT ĐỊNH HƯỚNG XHCN VN</a:t>
          </a:r>
          <a:endParaRPr lang="en-US" b="1" dirty="0">
            <a:latin typeface="Times New Roman" panose="02020603050405020304" pitchFamily="18" charset="0"/>
            <a:cs typeface="Times New Roman" panose="02020603050405020304" pitchFamily="18" charset="0"/>
          </a:endParaRPr>
        </a:p>
      </dgm:t>
    </dgm:pt>
    <dgm:pt modelId="{A4E33FA4-AFF8-4F57-8796-3B147F8004F8}" type="parTrans" cxnId="{9EFBBEE3-FD24-4846-A5D3-571E9EC72F1C}">
      <dgm:prSet/>
      <dgm:spPr/>
      <dgm:t>
        <a:bodyPr/>
        <a:lstStyle/>
        <a:p>
          <a:endParaRPr lang="en-US"/>
        </a:p>
      </dgm:t>
    </dgm:pt>
    <dgm:pt modelId="{CECEBF53-2A62-4949-8BC4-4E41925F1028}" type="sibTrans" cxnId="{9EFBBEE3-FD24-4846-A5D3-571E9EC72F1C}">
      <dgm:prSet/>
      <dgm:spPr/>
      <dgm:t>
        <a:bodyPr/>
        <a:lstStyle/>
        <a:p>
          <a:endParaRPr lang="en-US"/>
        </a:p>
      </dgm:t>
    </dgm:pt>
    <dgm:pt modelId="{3B46E435-10F8-4158-B6DB-414BFD0FFC10}">
      <dgm:prSet phldrT="[Text]" custT="1"/>
      <dgm:spPr/>
      <dgm:t>
        <a:bodyPr/>
        <a:lstStyle/>
        <a:p>
          <a:pPr algn="just"/>
          <a:r>
            <a:rPr lang="en-US" sz="2800" dirty="0" err="1" smtClean="0">
              <a:latin typeface="Times New Roman" pitchFamily="18" charset="0"/>
            </a:rPr>
            <a:t>Là</a:t>
          </a:r>
          <a:r>
            <a:rPr lang="en-US" sz="2800" dirty="0" smtClean="0">
              <a:latin typeface="Times New Roman" pitchFamily="18" charset="0"/>
            </a:rPr>
            <a:t> </a:t>
          </a:r>
          <a:r>
            <a:rPr lang="en-US" sz="2800" dirty="0" err="1" smtClean="0">
              <a:latin typeface="Times New Roman" pitchFamily="18" charset="0"/>
            </a:rPr>
            <a:t>nền</a:t>
          </a:r>
          <a:r>
            <a:rPr lang="en-US" sz="2800" dirty="0" smtClean="0">
              <a:latin typeface="Times New Roman" pitchFamily="18" charset="0"/>
            </a:rPr>
            <a:t> </a:t>
          </a:r>
          <a:r>
            <a:rPr lang="en-US" sz="2800" dirty="0" err="1" smtClean="0">
              <a:latin typeface="Times New Roman" pitchFamily="18" charset="0"/>
            </a:rPr>
            <a:t>kinh</a:t>
          </a:r>
          <a:r>
            <a:rPr lang="en-US" sz="2800" dirty="0" smtClean="0">
              <a:latin typeface="Times New Roman" pitchFamily="18" charset="0"/>
            </a:rPr>
            <a:t> </a:t>
          </a:r>
          <a:r>
            <a:rPr lang="en-US" sz="2800" dirty="0" err="1" smtClean="0">
              <a:latin typeface="Times New Roman" pitchFamily="18" charset="0"/>
            </a:rPr>
            <a:t>tế</a:t>
          </a:r>
          <a:r>
            <a:rPr lang="en-US" sz="2800" dirty="0" smtClean="0">
              <a:latin typeface="Times New Roman" pitchFamily="18" charset="0"/>
            </a:rPr>
            <a:t> </a:t>
          </a:r>
          <a:r>
            <a:rPr lang="en-US" sz="2800" dirty="0" err="1" smtClean="0">
              <a:latin typeface="Times New Roman" pitchFamily="18" charset="0"/>
            </a:rPr>
            <a:t>vận</a:t>
          </a:r>
          <a:r>
            <a:rPr lang="en-US" sz="2800" dirty="0" smtClean="0">
              <a:latin typeface="Times New Roman" pitchFamily="18" charset="0"/>
            </a:rPr>
            <a:t> </a:t>
          </a:r>
          <a:r>
            <a:rPr lang="en-US" sz="2800" dirty="0" err="1" smtClean="0">
              <a:latin typeface="Times New Roman" pitchFamily="18" charset="0"/>
            </a:rPr>
            <a:t>hành</a:t>
          </a:r>
          <a:r>
            <a:rPr lang="en-US" sz="2800" dirty="0" smtClean="0">
              <a:latin typeface="Times New Roman" pitchFamily="18" charset="0"/>
            </a:rPr>
            <a:t> </a:t>
          </a:r>
          <a:r>
            <a:rPr lang="en-US" sz="2800" dirty="0" err="1" smtClean="0">
              <a:latin typeface="Times New Roman" pitchFamily="18" charset="0"/>
            </a:rPr>
            <a:t>đầy</a:t>
          </a:r>
          <a:r>
            <a:rPr lang="en-US" sz="2800" dirty="0" smtClean="0">
              <a:latin typeface="Times New Roman" pitchFamily="18" charset="0"/>
            </a:rPr>
            <a:t> </a:t>
          </a:r>
          <a:r>
            <a:rPr lang="en-US" sz="2800" dirty="0" err="1" smtClean="0">
              <a:latin typeface="Times New Roman" pitchFamily="18" charset="0"/>
            </a:rPr>
            <a:t>đủ</a:t>
          </a:r>
          <a:r>
            <a:rPr lang="en-US" sz="2800" dirty="0" smtClean="0">
              <a:latin typeface="Times New Roman" pitchFamily="18" charset="0"/>
            </a:rPr>
            <a:t>, </a:t>
          </a:r>
          <a:r>
            <a:rPr lang="en-US" sz="2800" dirty="0" err="1" smtClean="0">
              <a:latin typeface="Times New Roman" pitchFamily="18" charset="0"/>
            </a:rPr>
            <a:t>đồng</a:t>
          </a:r>
          <a:r>
            <a:rPr lang="en-US" sz="2800" dirty="0" smtClean="0">
              <a:latin typeface="Times New Roman" pitchFamily="18" charset="0"/>
            </a:rPr>
            <a:t> </a:t>
          </a:r>
          <a:r>
            <a:rPr lang="en-US" sz="2800" dirty="0" err="1" smtClean="0">
              <a:latin typeface="Times New Roman" pitchFamily="18" charset="0"/>
            </a:rPr>
            <a:t>bộ</a:t>
          </a:r>
          <a:r>
            <a:rPr lang="en-US" sz="2800" dirty="0" smtClean="0">
              <a:latin typeface="Times New Roman" pitchFamily="18" charset="0"/>
            </a:rPr>
            <a:t> </a:t>
          </a:r>
          <a:r>
            <a:rPr lang="en-US" sz="2800" dirty="0" err="1" smtClean="0">
              <a:latin typeface="Times New Roman" pitchFamily="18" charset="0"/>
            </a:rPr>
            <a:t>theo</a:t>
          </a:r>
          <a:r>
            <a:rPr lang="en-US" sz="2800" dirty="0" smtClean="0">
              <a:latin typeface="Times New Roman" pitchFamily="18" charset="0"/>
            </a:rPr>
            <a:t> </a:t>
          </a:r>
          <a:r>
            <a:rPr lang="en-US" sz="2800" dirty="0" err="1" smtClean="0">
              <a:latin typeface="Times New Roman" pitchFamily="18" charset="0"/>
            </a:rPr>
            <a:t>các</a:t>
          </a:r>
          <a:r>
            <a:rPr lang="en-US" sz="2800" dirty="0" smtClean="0">
              <a:latin typeface="Times New Roman" pitchFamily="18" charset="0"/>
            </a:rPr>
            <a:t> </a:t>
          </a:r>
          <a:r>
            <a:rPr lang="en-US" sz="2800" dirty="0" err="1" smtClean="0">
              <a:latin typeface="Times New Roman" pitchFamily="18" charset="0"/>
            </a:rPr>
            <a:t>quy</a:t>
          </a:r>
          <a:r>
            <a:rPr lang="en-US" sz="2800" dirty="0" smtClean="0">
              <a:latin typeface="Times New Roman" pitchFamily="18" charset="0"/>
            </a:rPr>
            <a:t> </a:t>
          </a:r>
          <a:r>
            <a:rPr lang="en-US" sz="2800" dirty="0" err="1" smtClean="0">
              <a:latin typeface="Times New Roman" pitchFamily="18" charset="0"/>
            </a:rPr>
            <a:t>luật</a:t>
          </a:r>
          <a:r>
            <a:rPr lang="en-US" sz="2800" dirty="0" smtClean="0">
              <a:latin typeface="Times New Roman" pitchFamily="18" charset="0"/>
            </a:rPr>
            <a:t> </a:t>
          </a:r>
          <a:r>
            <a:rPr lang="en-US" sz="2800" dirty="0" err="1" smtClean="0">
              <a:latin typeface="Times New Roman" pitchFamily="18" charset="0"/>
            </a:rPr>
            <a:t>của</a:t>
          </a:r>
          <a:r>
            <a:rPr lang="en-US" sz="2800" dirty="0" smtClean="0">
              <a:latin typeface="Times New Roman" pitchFamily="18" charset="0"/>
            </a:rPr>
            <a:t> KTTT</a:t>
          </a:r>
          <a:endParaRPr lang="en-US" sz="2800" dirty="0"/>
        </a:p>
      </dgm:t>
    </dgm:pt>
    <dgm:pt modelId="{DAFC42BB-D382-4094-87B6-35A45DCFCD9A}" type="parTrans" cxnId="{D1E18E93-441D-44FA-BB78-35C7AE5CCC40}">
      <dgm:prSet/>
      <dgm:spPr/>
      <dgm:t>
        <a:bodyPr/>
        <a:lstStyle/>
        <a:p>
          <a:endParaRPr lang="en-US"/>
        </a:p>
      </dgm:t>
    </dgm:pt>
    <dgm:pt modelId="{3E5A844D-C53A-4F64-85D8-7B53D35B72CD}" type="sibTrans" cxnId="{D1E18E93-441D-44FA-BB78-35C7AE5CCC40}">
      <dgm:prSet/>
      <dgm:spPr/>
      <dgm:t>
        <a:bodyPr/>
        <a:lstStyle/>
        <a:p>
          <a:endParaRPr lang="en-US"/>
        </a:p>
      </dgm:t>
    </dgm:pt>
    <dgm:pt modelId="{DCF30E15-33E2-431E-812F-A85D36EA8C9A}">
      <dgm:prSet phldrT="[Text]" custT="1"/>
      <dgm:spPr/>
      <dgm:t>
        <a:bodyPr/>
        <a:lstStyle/>
        <a:p>
          <a:pPr algn="just"/>
          <a:r>
            <a:rPr lang="en-US" sz="2400" dirty="0" err="1" smtClean="0">
              <a:latin typeface="Times New Roman" pitchFamily="18" charset="0"/>
            </a:rPr>
            <a:t>Đồng</a:t>
          </a:r>
          <a:r>
            <a:rPr lang="en-US" sz="2400" dirty="0" smtClean="0">
              <a:latin typeface="Times New Roman" pitchFamily="18" charset="0"/>
            </a:rPr>
            <a:t> </a:t>
          </a:r>
          <a:r>
            <a:rPr lang="en-US" sz="2400" dirty="0" err="1" smtClean="0">
              <a:latin typeface="Times New Roman" pitchFamily="18" charset="0"/>
            </a:rPr>
            <a:t>thời</a:t>
          </a:r>
          <a:r>
            <a:rPr lang="en-US" sz="2400" dirty="0" smtClean="0">
              <a:latin typeface="Times New Roman" pitchFamily="18" charset="0"/>
            </a:rPr>
            <a:t> </a:t>
          </a:r>
          <a:r>
            <a:rPr lang="en-US" sz="2400" dirty="0" err="1" smtClean="0">
              <a:latin typeface="Times New Roman" pitchFamily="18" charset="0"/>
            </a:rPr>
            <a:t>bảo</a:t>
          </a:r>
          <a:r>
            <a:rPr lang="en-US" sz="2400" dirty="0" smtClean="0">
              <a:latin typeface="Times New Roman" pitchFamily="18" charset="0"/>
            </a:rPr>
            <a:t> </a:t>
          </a:r>
          <a:r>
            <a:rPr lang="en-US" sz="2400" dirty="0" err="1" smtClean="0">
              <a:latin typeface="Times New Roman" pitchFamily="18" charset="0"/>
            </a:rPr>
            <a:t>đảm</a:t>
          </a:r>
          <a:r>
            <a:rPr lang="en-US" sz="2400" dirty="0" smtClean="0">
              <a:latin typeface="Times New Roman" pitchFamily="18" charset="0"/>
            </a:rPr>
            <a:t> </a:t>
          </a:r>
          <a:r>
            <a:rPr lang="en-US" sz="2400" dirty="0" err="1" smtClean="0">
              <a:latin typeface="Times New Roman" pitchFamily="18" charset="0"/>
            </a:rPr>
            <a:t>tính</a:t>
          </a:r>
          <a:r>
            <a:rPr lang="en-US" sz="2400" dirty="0" smtClean="0">
              <a:latin typeface="Times New Roman" pitchFamily="18" charset="0"/>
            </a:rPr>
            <a:t> </a:t>
          </a:r>
          <a:r>
            <a:rPr lang="en-US" sz="2400" dirty="0" err="1" smtClean="0">
              <a:latin typeface="Times New Roman" pitchFamily="18" charset="0"/>
            </a:rPr>
            <a:t>định</a:t>
          </a:r>
          <a:r>
            <a:rPr lang="en-US" sz="2400" dirty="0" smtClean="0">
              <a:latin typeface="Times New Roman" pitchFamily="18" charset="0"/>
            </a:rPr>
            <a:t> </a:t>
          </a:r>
          <a:r>
            <a:rPr lang="en-US" sz="2400" dirty="0" err="1" smtClean="0">
              <a:latin typeface="Times New Roman" pitchFamily="18" charset="0"/>
            </a:rPr>
            <a:t>hướng</a:t>
          </a:r>
          <a:r>
            <a:rPr lang="en-US" sz="2400" dirty="0" smtClean="0">
              <a:latin typeface="Times New Roman" pitchFamily="18" charset="0"/>
            </a:rPr>
            <a:t> XHCN </a:t>
          </a:r>
          <a:r>
            <a:rPr lang="en-US" sz="2400" dirty="0" err="1" smtClean="0">
              <a:latin typeface="Times New Roman" pitchFamily="18" charset="0"/>
            </a:rPr>
            <a:t>phù</a:t>
          </a:r>
          <a:r>
            <a:rPr lang="en-US" sz="2400" dirty="0" smtClean="0">
              <a:latin typeface="Times New Roman" pitchFamily="18" charset="0"/>
            </a:rPr>
            <a:t> </a:t>
          </a:r>
          <a:r>
            <a:rPr lang="en-US" sz="2400" dirty="0" err="1" smtClean="0">
              <a:latin typeface="Times New Roman" pitchFamily="18" charset="0"/>
            </a:rPr>
            <a:t>hợp</a:t>
          </a:r>
          <a:r>
            <a:rPr lang="en-US" sz="2400" dirty="0" smtClean="0">
              <a:latin typeface="Times New Roman" pitchFamily="18" charset="0"/>
            </a:rPr>
            <a:t> </a:t>
          </a:r>
          <a:r>
            <a:rPr lang="en-US" sz="2400" dirty="0" err="1" smtClean="0">
              <a:latin typeface="Times New Roman" pitchFamily="18" charset="0"/>
            </a:rPr>
            <a:t>với</a:t>
          </a:r>
          <a:r>
            <a:rPr lang="en-US" sz="2400" dirty="0" smtClean="0">
              <a:latin typeface="Times New Roman" pitchFamily="18" charset="0"/>
            </a:rPr>
            <a:t> </a:t>
          </a:r>
          <a:r>
            <a:rPr lang="en-US" sz="2400" dirty="0" err="1" smtClean="0">
              <a:latin typeface="Times New Roman" pitchFamily="18" charset="0"/>
            </a:rPr>
            <a:t>từng</a:t>
          </a:r>
          <a:r>
            <a:rPr lang="en-US" sz="2400" dirty="0" smtClean="0">
              <a:latin typeface="Times New Roman" pitchFamily="18" charset="0"/>
            </a:rPr>
            <a:t> </a:t>
          </a:r>
          <a:r>
            <a:rPr lang="en-US" sz="2400" dirty="0" err="1" smtClean="0">
              <a:latin typeface="Times New Roman" pitchFamily="18" charset="0"/>
            </a:rPr>
            <a:t>giai</a:t>
          </a:r>
          <a:r>
            <a:rPr lang="en-US" sz="2400" dirty="0" smtClean="0">
              <a:latin typeface="Times New Roman" pitchFamily="18" charset="0"/>
            </a:rPr>
            <a:t> </a:t>
          </a:r>
          <a:r>
            <a:rPr lang="en-US" sz="2400" dirty="0" err="1" smtClean="0">
              <a:latin typeface="Times New Roman" pitchFamily="18" charset="0"/>
            </a:rPr>
            <a:t>đoạn</a:t>
          </a:r>
          <a:r>
            <a:rPr lang="en-US" sz="2400" dirty="0" smtClean="0">
              <a:latin typeface="Times New Roman" pitchFamily="18" charset="0"/>
            </a:rPr>
            <a:t> </a:t>
          </a:r>
          <a:r>
            <a:rPr lang="en-US" sz="2400" dirty="0" err="1" smtClean="0">
              <a:latin typeface="Times New Roman" pitchFamily="18" charset="0"/>
            </a:rPr>
            <a:t>phát</a:t>
          </a:r>
          <a:r>
            <a:rPr lang="en-US" sz="2400" dirty="0" smtClean="0">
              <a:latin typeface="Times New Roman" pitchFamily="18" charset="0"/>
            </a:rPr>
            <a:t> </a:t>
          </a:r>
          <a:r>
            <a:rPr lang="en-US" sz="2400" dirty="0" err="1" smtClean="0">
              <a:latin typeface="Times New Roman" pitchFamily="18" charset="0"/>
            </a:rPr>
            <a:t>triển</a:t>
          </a:r>
          <a:r>
            <a:rPr lang="en-US" sz="2400" dirty="0" smtClean="0">
              <a:latin typeface="Times New Roman" pitchFamily="18" charset="0"/>
            </a:rPr>
            <a:t> </a:t>
          </a:r>
          <a:r>
            <a:rPr lang="en-US" sz="2400" dirty="0" err="1" smtClean="0">
              <a:latin typeface="Times New Roman" pitchFamily="18" charset="0"/>
            </a:rPr>
            <a:t>của</a:t>
          </a:r>
          <a:r>
            <a:rPr lang="en-US" sz="2400" dirty="0" smtClean="0">
              <a:latin typeface="Times New Roman" pitchFamily="18" charset="0"/>
            </a:rPr>
            <a:t> </a:t>
          </a:r>
          <a:r>
            <a:rPr lang="en-US" sz="2400" dirty="0" err="1" smtClean="0">
              <a:latin typeface="Times New Roman" pitchFamily="18" charset="0"/>
            </a:rPr>
            <a:t>đất</a:t>
          </a:r>
          <a:r>
            <a:rPr lang="en-US" sz="2400" dirty="0" smtClean="0">
              <a:latin typeface="Times New Roman" pitchFamily="18" charset="0"/>
            </a:rPr>
            <a:t> </a:t>
          </a:r>
          <a:r>
            <a:rPr lang="en-US" sz="2400" dirty="0" err="1" smtClean="0">
              <a:latin typeface="Times New Roman" pitchFamily="18" charset="0"/>
            </a:rPr>
            <a:t>nước</a:t>
          </a:r>
          <a:r>
            <a:rPr lang="en-US" sz="2400" dirty="0" smtClean="0">
              <a:latin typeface="Times New Roman" pitchFamily="18" charset="0"/>
            </a:rPr>
            <a:t>.</a:t>
          </a:r>
          <a:endParaRPr lang="en-US" sz="2400" dirty="0"/>
        </a:p>
      </dgm:t>
    </dgm:pt>
    <dgm:pt modelId="{66F8C948-D769-4868-B85C-7522FDC0C906}" type="parTrans" cxnId="{95A30A76-322F-4E7D-A66C-F621F03F21CC}">
      <dgm:prSet/>
      <dgm:spPr/>
      <dgm:t>
        <a:bodyPr/>
        <a:lstStyle/>
        <a:p>
          <a:endParaRPr lang="en-US"/>
        </a:p>
      </dgm:t>
    </dgm:pt>
    <dgm:pt modelId="{6AF396CC-FE62-4144-BDAE-C3896EB5C0D3}" type="sibTrans" cxnId="{95A30A76-322F-4E7D-A66C-F621F03F21CC}">
      <dgm:prSet/>
      <dgm:spPr/>
      <dgm:t>
        <a:bodyPr/>
        <a:lstStyle/>
        <a:p>
          <a:endParaRPr lang="en-US"/>
        </a:p>
      </dgm:t>
    </dgm:pt>
    <dgm:pt modelId="{4FB973FF-504D-40F8-BC42-C67A4613E30F}">
      <dgm:prSet phldrT="[Text]" custT="1"/>
      <dgm:spPr/>
      <dgm:t>
        <a:bodyPr/>
        <a:lstStyle/>
        <a:p>
          <a:r>
            <a:rPr lang="en-US" sz="2400" dirty="0" err="1" smtClean="0">
              <a:latin typeface="Times New Roman" pitchFamily="18" charset="0"/>
            </a:rPr>
            <a:t>Đó</a:t>
          </a:r>
          <a:r>
            <a:rPr lang="en-US" sz="2400" dirty="0" smtClean="0">
              <a:latin typeface="Times New Roman" pitchFamily="18" charset="0"/>
            </a:rPr>
            <a:t> </a:t>
          </a:r>
          <a:r>
            <a:rPr lang="en-US" sz="2400" dirty="0" err="1" smtClean="0">
              <a:latin typeface="Times New Roman" pitchFamily="18" charset="0"/>
            </a:rPr>
            <a:t>là</a:t>
          </a:r>
          <a:r>
            <a:rPr lang="en-US" sz="2400" dirty="0" smtClean="0">
              <a:latin typeface="Times New Roman" pitchFamily="18" charset="0"/>
            </a:rPr>
            <a:t> </a:t>
          </a:r>
          <a:r>
            <a:rPr lang="en-US" sz="2400" dirty="0" err="1" smtClean="0">
              <a:latin typeface="Times New Roman" pitchFamily="18" charset="0"/>
            </a:rPr>
            <a:t>nền</a:t>
          </a:r>
          <a:r>
            <a:rPr lang="en-US" sz="2400" dirty="0" smtClean="0">
              <a:latin typeface="Times New Roman" pitchFamily="18" charset="0"/>
            </a:rPr>
            <a:t> KTTT </a:t>
          </a:r>
          <a:r>
            <a:rPr lang="en-US" sz="2400" dirty="0" err="1" smtClean="0">
              <a:latin typeface="Times New Roman" pitchFamily="18" charset="0"/>
            </a:rPr>
            <a:t>hiện</a:t>
          </a:r>
          <a:r>
            <a:rPr lang="en-US" sz="2400" dirty="0" smtClean="0">
              <a:latin typeface="Times New Roman" pitchFamily="18" charset="0"/>
            </a:rPr>
            <a:t> </a:t>
          </a:r>
          <a:r>
            <a:rPr lang="en-US" sz="2400" dirty="0" err="1" smtClean="0">
              <a:latin typeface="Times New Roman" pitchFamily="18" charset="0"/>
            </a:rPr>
            <a:t>đại</a:t>
          </a:r>
          <a:r>
            <a:rPr lang="en-US" sz="2400" dirty="0" smtClean="0">
              <a:latin typeface="Times New Roman" pitchFamily="18" charset="0"/>
            </a:rPr>
            <a:t> </a:t>
          </a:r>
          <a:r>
            <a:rPr lang="en-US" sz="2400" dirty="0" err="1" smtClean="0">
              <a:latin typeface="Times New Roman" pitchFamily="18" charset="0"/>
            </a:rPr>
            <a:t>và</a:t>
          </a:r>
          <a:r>
            <a:rPr lang="en-US" sz="2400" dirty="0" smtClean="0">
              <a:latin typeface="Times New Roman" pitchFamily="18" charset="0"/>
            </a:rPr>
            <a:t> </a:t>
          </a:r>
          <a:r>
            <a:rPr lang="en-US" sz="2400" dirty="0" err="1" smtClean="0">
              <a:latin typeface="Times New Roman" pitchFamily="18" charset="0"/>
            </a:rPr>
            <a:t>hội</a:t>
          </a:r>
          <a:r>
            <a:rPr lang="en-US" sz="2400" dirty="0" smtClean="0">
              <a:latin typeface="Times New Roman" pitchFamily="18" charset="0"/>
            </a:rPr>
            <a:t> </a:t>
          </a:r>
          <a:r>
            <a:rPr lang="en-US" sz="2400" dirty="0" err="1" smtClean="0">
              <a:latin typeface="Times New Roman" pitchFamily="18" charset="0"/>
            </a:rPr>
            <a:t>nhập</a:t>
          </a:r>
          <a:r>
            <a:rPr lang="en-US" sz="2400" dirty="0" smtClean="0">
              <a:latin typeface="Times New Roman" pitchFamily="18" charset="0"/>
            </a:rPr>
            <a:t> </a:t>
          </a:r>
          <a:r>
            <a:rPr lang="en-US" sz="2400" dirty="0" err="1" smtClean="0">
              <a:latin typeface="Times New Roman" pitchFamily="18" charset="0"/>
            </a:rPr>
            <a:t>quốc</a:t>
          </a:r>
          <a:r>
            <a:rPr lang="en-US" sz="2400" dirty="0" smtClean="0">
              <a:latin typeface="Times New Roman" pitchFamily="18" charset="0"/>
            </a:rPr>
            <a:t> </a:t>
          </a:r>
          <a:r>
            <a:rPr lang="en-US" sz="2400" dirty="0" err="1" smtClean="0">
              <a:latin typeface="Times New Roman" pitchFamily="18" charset="0"/>
            </a:rPr>
            <a:t>tế</a:t>
          </a:r>
          <a:r>
            <a:rPr lang="en-US" sz="2400" dirty="0" smtClean="0">
              <a:latin typeface="Times New Roman" pitchFamily="18" charset="0"/>
            </a:rPr>
            <a:t>; </a:t>
          </a:r>
          <a:r>
            <a:rPr lang="en-US" sz="2400" dirty="0" err="1" smtClean="0">
              <a:latin typeface="Times New Roman" pitchFamily="18" charset="0"/>
            </a:rPr>
            <a:t>có</a:t>
          </a:r>
          <a:r>
            <a:rPr lang="en-US" sz="2400" dirty="0" smtClean="0">
              <a:latin typeface="Times New Roman" pitchFamily="18" charset="0"/>
            </a:rPr>
            <a:t> </a:t>
          </a:r>
          <a:r>
            <a:rPr lang="en-US" sz="2400" dirty="0" err="1" smtClean="0">
              <a:latin typeface="Times New Roman" pitchFamily="18" charset="0"/>
            </a:rPr>
            <a:t>sự</a:t>
          </a:r>
          <a:r>
            <a:rPr lang="en-US" sz="2400" dirty="0" smtClean="0">
              <a:latin typeface="Times New Roman" pitchFamily="18" charset="0"/>
            </a:rPr>
            <a:t> </a:t>
          </a:r>
          <a:r>
            <a:rPr lang="en-US" sz="2400" dirty="0" err="1" smtClean="0">
              <a:latin typeface="Times New Roman" pitchFamily="18" charset="0"/>
            </a:rPr>
            <a:t>quản</a:t>
          </a:r>
          <a:r>
            <a:rPr lang="en-US" sz="2400" dirty="0" smtClean="0">
              <a:latin typeface="Times New Roman" pitchFamily="18" charset="0"/>
            </a:rPr>
            <a:t> </a:t>
          </a:r>
          <a:r>
            <a:rPr lang="en-US" sz="2400" dirty="0" err="1" smtClean="0">
              <a:latin typeface="Times New Roman" pitchFamily="18" charset="0"/>
            </a:rPr>
            <a:t>lý</a:t>
          </a:r>
          <a:r>
            <a:rPr lang="en-US" sz="2400" dirty="0" smtClean="0">
              <a:latin typeface="Times New Roman" pitchFamily="18" charset="0"/>
            </a:rPr>
            <a:t> </a:t>
          </a:r>
          <a:r>
            <a:rPr lang="en-US" sz="2400" dirty="0" err="1" smtClean="0">
              <a:latin typeface="Times New Roman" pitchFamily="18" charset="0"/>
            </a:rPr>
            <a:t>của</a:t>
          </a:r>
          <a:r>
            <a:rPr lang="en-US" sz="2400" dirty="0" smtClean="0">
              <a:latin typeface="Times New Roman" pitchFamily="18" charset="0"/>
            </a:rPr>
            <a:t> </a:t>
          </a:r>
          <a:r>
            <a:rPr lang="en-US" sz="2400" dirty="0" err="1" smtClean="0">
              <a:latin typeface="Times New Roman" pitchFamily="18" charset="0"/>
            </a:rPr>
            <a:t>Nhà</a:t>
          </a:r>
          <a:r>
            <a:rPr lang="en-US" sz="2400" dirty="0" smtClean="0">
              <a:latin typeface="Times New Roman" pitchFamily="18" charset="0"/>
            </a:rPr>
            <a:t> </a:t>
          </a:r>
          <a:r>
            <a:rPr lang="en-US" sz="2400" dirty="0" err="1" smtClean="0">
              <a:latin typeface="Times New Roman" pitchFamily="18" charset="0"/>
            </a:rPr>
            <a:t>nước</a:t>
          </a:r>
          <a:r>
            <a:rPr lang="en-US" sz="2400" dirty="0" smtClean="0">
              <a:latin typeface="Times New Roman" pitchFamily="18" charset="0"/>
            </a:rPr>
            <a:t> </a:t>
          </a:r>
          <a:r>
            <a:rPr lang="en-US" sz="2400" dirty="0" err="1" smtClean="0">
              <a:latin typeface="Times New Roman" pitchFamily="18" charset="0"/>
            </a:rPr>
            <a:t>pháp</a:t>
          </a:r>
          <a:r>
            <a:rPr lang="en-US" sz="2400" dirty="0" smtClean="0">
              <a:latin typeface="Times New Roman" pitchFamily="18" charset="0"/>
            </a:rPr>
            <a:t> </a:t>
          </a:r>
          <a:r>
            <a:rPr lang="en-US" sz="2400" dirty="0" err="1" smtClean="0">
              <a:latin typeface="Times New Roman" pitchFamily="18" charset="0"/>
            </a:rPr>
            <a:t>quyền</a:t>
          </a:r>
          <a:r>
            <a:rPr lang="en-US" sz="2400" dirty="0" smtClean="0">
              <a:latin typeface="Times New Roman" pitchFamily="18" charset="0"/>
            </a:rPr>
            <a:t> XHCN</a:t>
          </a:r>
          <a:endParaRPr lang="en-US" sz="2400" dirty="0"/>
        </a:p>
      </dgm:t>
    </dgm:pt>
    <dgm:pt modelId="{94100B7A-E796-43D7-B879-8E6791F0D5AD}" type="parTrans" cxnId="{F6F16EC7-9B84-4234-A5B3-BDE4D3F5B280}">
      <dgm:prSet/>
      <dgm:spPr/>
      <dgm:t>
        <a:bodyPr/>
        <a:lstStyle/>
        <a:p>
          <a:endParaRPr lang="en-US"/>
        </a:p>
      </dgm:t>
    </dgm:pt>
    <dgm:pt modelId="{BC2F6CA1-1CAD-4248-A093-7419E5A60433}" type="sibTrans" cxnId="{F6F16EC7-9B84-4234-A5B3-BDE4D3F5B280}">
      <dgm:prSet/>
      <dgm:spPr/>
      <dgm:t>
        <a:bodyPr/>
        <a:lstStyle/>
        <a:p>
          <a:endParaRPr lang="en-US"/>
        </a:p>
      </dgm:t>
    </dgm:pt>
    <dgm:pt modelId="{3801EEBB-4C83-4CF5-8B04-185F07EE96C0}">
      <dgm:prSet phldrT="[Text]" custT="1"/>
      <dgm:spPr/>
      <dgm:t>
        <a:bodyPr/>
        <a:lstStyle/>
        <a:p>
          <a:r>
            <a:rPr lang="en-US" sz="2400" dirty="0" smtClean="0">
              <a:latin typeface="Times New Roman" pitchFamily="18" charset="0"/>
            </a:rPr>
            <a:t>Do ĐCSVN </a:t>
          </a:r>
          <a:r>
            <a:rPr lang="en-US" sz="2400" dirty="0" err="1" smtClean="0">
              <a:latin typeface="Times New Roman" pitchFamily="18" charset="0"/>
            </a:rPr>
            <a:t>lãnh</a:t>
          </a:r>
          <a:r>
            <a:rPr lang="en-US" sz="2400" dirty="0" smtClean="0">
              <a:latin typeface="Times New Roman" pitchFamily="18" charset="0"/>
            </a:rPr>
            <a:t> </a:t>
          </a:r>
          <a:r>
            <a:rPr lang="en-US" sz="2400" dirty="0" err="1" smtClean="0">
              <a:latin typeface="Times New Roman" pitchFamily="18" charset="0"/>
            </a:rPr>
            <a:t>đạo</a:t>
          </a:r>
          <a:r>
            <a:rPr lang="en-US" sz="2400" dirty="0" smtClean="0">
              <a:latin typeface="Times New Roman" pitchFamily="18" charset="0"/>
            </a:rPr>
            <a:t>, </a:t>
          </a:r>
          <a:r>
            <a:rPr lang="en-US" sz="2400" dirty="0" err="1" smtClean="0">
              <a:latin typeface="Times New Roman" pitchFamily="18" charset="0"/>
            </a:rPr>
            <a:t>nhằm</a:t>
          </a:r>
          <a:r>
            <a:rPr lang="en-US" sz="2400" dirty="0" smtClean="0">
              <a:latin typeface="Times New Roman" pitchFamily="18" charset="0"/>
            </a:rPr>
            <a:t> </a:t>
          </a:r>
          <a:r>
            <a:rPr lang="en-US" sz="2400" dirty="0" err="1" smtClean="0">
              <a:latin typeface="Times New Roman" pitchFamily="18" charset="0"/>
            </a:rPr>
            <a:t>mục</a:t>
          </a:r>
          <a:r>
            <a:rPr lang="en-US" sz="2400" dirty="0" smtClean="0">
              <a:latin typeface="Times New Roman" pitchFamily="18" charset="0"/>
            </a:rPr>
            <a:t> </a:t>
          </a:r>
          <a:r>
            <a:rPr lang="en-US" sz="2400" dirty="0" err="1" smtClean="0">
              <a:latin typeface="Times New Roman" pitchFamily="18" charset="0"/>
            </a:rPr>
            <a:t>tiêu</a:t>
          </a:r>
          <a:r>
            <a:rPr lang="en-US" sz="2400" dirty="0" smtClean="0">
              <a:latin typeface="Times New Roman" pitchFamily="18" charset="0"/>
            </a:rPr>
            <a:t> </a:t>
          </a:r>
          <a:r>
            <a:rPr lang="en-US" sz="2400" dirty="0" err="1" smtClean="0">
              <a:latin typeface="Times New Roman" pitchFamily="18" charset="0"/>
            </a:rPr>
            <a:t>dân</a:t>
          </a:r>
          <a:r>
            <a:rPr lang="en-US" sz="2400" dirty="0" smtClean="0">
              <a:latin typeface="Times New Roman" pitchFamily="18" charset="0"/>
            </a:rPr>
            <a:t> </a:t>
          </a:r>
          <a:r>
            <a:rPr lang="en-US" sz="2400" dirty="0" err="1" smtClean="0">
              <a:latin typeface="Times New Roman" pitchFamily="18" charset="0"/>
            </a:rPr>
            <a:t>giàu</a:t>
          </a:r>
          <a:r>
            <a:rPr lang="en-US" sz="2400" dirty="0" smtClean="0">
              <a:latin typeface="Times New Roman" pitchFamily="18" charset="0"/>
            </a:rPr>
            <a:t>, </a:t>
          </a:r>
          <a:r>
            <a:rPr lang="en-US" sz="2400" dirty="0" err="1" smtClean="0">
              <a:latin typeface="Times New Roman" pitchFamily="18" charset="0"/>
            </a:rPr>
            <a:t>nước</a:t>
          </a:r>
          <a:r>
            <a:rPr lang="en-US" sz="2400" dirty="0" smtClean="0">
              <a:latin typeface="Times New Roman" pitchFamily="18" charset="0"/>
            </a:rPr>
            <a:t> </a:t>
          </a:r>
          <a:r>
            <a:rPr lang="en-US" sz="2400" dirty="0" err="1" smtClean="0">
              <a:latin typeface="Times New Roman" pitchFamily="18" charset="0"/>
            </a:rPr>
            <a:t>mạnh</a:t>
          </a:r>
          <a:r>
            <a:rPr lang="en-US" sz="2400" dirty="0" smtClean="0">
              <a:latin typeface="Times New Roman" pitchFamily="18" charset="0"/>
            </a:rPr>
            <a:t>, </a:t>
          </a:r>
          <a:r>
            <a:rPr lang="en-US" sz="2400" dirty="0" err="1" smtClean="0">
              <a:latin typeface="Times New Roman" pitchFamily="18" charset="0"/>
            </a:rPr>
            <a:t>dân</a:t>
          </a:r>
          <a:r>
            <a:rPr lang="en-US" sz="2400" dirty="0" smtClean="0">
              <a:latin typeface="Times New Roman" pitchFamily="18" charset="0"/>
            </a:rPr>
            <a:t> </a:t>
          </a:r>
          <a:r>
            <a:rPr lang="en-US" sz="2400" dirty="0" err="1" smtClean="0">
              <a:latin typeface="Times New Roman" pitchFamily="18" charset="0"/>
            </a:rPr>
            <a:t>chủ</a:t>
          </a:r>
          <a:r>
            <a:rPr lang="en-US" sz="2400" dirty="0" smtClean="0">
              <a:latin typeface="Times New Roman" pitchFamily="18" charset="0"/>
            </a:rPr>
            <a:t>, </a:t>
          </a:r>
          <a:r>
            <a:rPr lang="en-US" sz="2400" dirty="0" err="1" smtClean="0">
              <a:latin typeface="Times New Roman" pitchFamily="18" charset="0"/>
            </a:rPr>
            <a:t>công</a:t>
          </a:r>
          <a:r>
            <a:rPr lang="en-US" sz="2400" dirty="0" smtClean="0">
              <a:latin typeface="Times New Roman" pitchFamily="18" charset="0"/>
            </a:rPr>
            <a:t> </a:t>
          </a:r>
          <a:r>
            <a:rPr lang="en-US" sz="2400" dirty="0" err="1" smtClean="0">
              <a:latin typeface="Times New Roman" pitchFamily="18" charset="0"/>
            </a:rPr>
            <a:t>bằng</a:t>
          </a:r>
          <a:r>
            <a:rPr lang="en-US" sz="2400" dirty="0" smtClean="0">
              <a:latin typeface="Times New Roman" pitchFamily="18" charset="0"/>
            </a:rPr>
            <a:t>, </a:t>
          </a:r>
          <a:r>
            <a:rPr lang="en-US" sz="2400" dirty="0" err="1" smtClean="0">
              <a:latin typeface="Times New Roman" pitchFamily="18" charset="0"/>
            </a:rPr>
            <a:t>văn</a:t>
          </a:r>
          <a:r>
            <a:rPr lang="en-US" sz="2400" dirty="0" smtClean="0">
              <a:latin typeface="Times New Roman" pitchFamily="18" charset="0"/>
            </a:rPr>
            <a:t> minh</a:t>
          </a:r>
          <a:r>
            <a:rPr lang="en-US" sz="1600" dirty="0" smtClean="0">
              <a:latin typeface="Times New Roman" pitchFamily="18" charset="0"/>
            </a:rPr>
            <a:t>.</a:t>
          </a:r>
          <a:endParaRPr lang="en-US" sz="1600" dirty="0"/>
        </a:p>
      </dgm:t>
    </dgm:pt>
    <dgm:pt modelId="{22BAE8D7-FC64-4CEF-BA04-3C61E362223B}" type="parTrans" cxnId="{F3553D43-B69F-4E1B-B33C-F296DCB599FA}">
      <dgm:prSet/>
      <dgm:spPr/>
      <dgm:t>
        <a:bodyPr/>
        <a:lstStyle/>
        <a:p>
          <a:endParaRPr lang="en-US"/>
        </a:p>
      </dgm:t>
    </dgm:pt>
    <dgm:pt modelId="{88693287-E7DF-4C6F-A2D6-B0355AFD2A90}" type="sibTrans" cxnId="{F3553D43-B69F-4E1B-B33C-F296DCB599FA}">
      <dgm:prSet/>
      <dgm:spPr/>
      <dgm:t>
        <a:bodyPr/>
        <a:lstStyle/>
        <a:p>
          <a:endParaRPr lang="en-US"/>
        </a:p>
      </dgm:t>
    </dgm:pt>
    <dgm:pt modelId="{3ECBD688-3BF4-487B-A5D4-3F566FD22E45}" type="pres">
      <dgm:prSet presAssocID="{21F7F693-ACE9-4412-AF34-17F60AAC2D32}" presName="diagram" presStyleCnt="0">
        <dgm:presLayoutVars>
          <dgm:chMax val="1"/>
          <dgm:dir/>
          <dgm:animLvl val="ctr"/>
          <dgm:resizeHandles val="exact"/>
        </dgm:presLayoutVars>
      </dgm:prSet>
      <dgm:spPr/>
      <dgm:t>
        <a:bodyPr/>
        <a:lstStyle/>
        <a:p>
          <a:endParaRPr lang="en-US"/>
        </a:p>
      </dgm:t>
    </dgm:pt>
    <dgm:pt modelId="{44D1EABF-DCCA-4A47-9F11-4FE6D1ACC5B7}" type="pres">
      <dgm:prSet presAssocID="{21F7F693-ACE9-4412-AF34-17F60AAC2D32}" presName="matrix" presStyleCnt="0"/>
      <dgm:spPr/>
      <dgm:t>
        <a:bodyPr/>
        <a:lstStyle/>
        <a:p>
          <a:endParaRPr lang="en-US"/>
        </a:p>
      </dgm:t>
    </dgm:pt>
    <dgm:pt modelId="{326827FF-4B7A-4FEA-AD20-58124A68B7EC}" type="pres">
      <dgm:prSet presAssocID="{21F7F693-ACE9-4412-AF34-17F60AAC2D32}" presName="tile1" presStyleLbl="node1" presStyleIdx="0" presStyleCnt="4" custLinFactNeighborX="-3704" custLinFactNeighborY="-8109"/>
      <dgm:spPr/>
      <dgm:t>
        <a:bodyPr/>
        <a:lstStyle/>
        <a:p>
          <a:endParaRPr lang="en-US"/>
        </a:p>
      </dgm:t>
    </dgm:pt>
    <dgm:pt modelId="{EEB62D1B-F353-4D9C-8A61-FD1DA0E6C9FF}" type="pres">
      <dgm:prSet presAssocID="{21F7F693-ACE9-4412-AF34-17F60AAC2D32}" presName="tile1text" presStyleLbl="node1" presStyleIdx="0" presStyleCnt="4">
        <dgm:presLayoutVars>
          <dgm:chMax val="0"/>
          <dgm:chPref val="0"/>
          <dgm:bulletEnabled val="1"/>
        </dgm:presLayoutVars>
      </dgm:prSet>
      <dgm:spPr/>
      <dgm:t>
        <a:bodyPr/>
        <a:lstStyle/>
        <a:p>
          <a:endParaRPr lang="en-US"/>
        </a:p>
      </dgm:t>
    </dgm:pt>
    <dgm:pt modelId="{E97E9CB1-DE50-4C15-80B5-8446F7C5867D}" type="pres">
      <dgm:prSet presAssocID="{21F7F693-ACE9-4412-AF34-17F60AAC2D32}" presName="tile2" presStyleLbl="node1" presStyleIdx="1" presStyleCnt="4" custLinFactNeighborX="1852" custLinFactNeighborY="0"/>
      <dgm:spPr/>
      <dgm:t>
        <a:bodyPr/>
        <a:lstStyle/>
        <a:p>
          <a:endParaRPr lang="en-US"/>
        </a:p>
      </dgm:t>
    </dgm:pt>
    <dgm:pt modelId="{665AD787-AE0C-4975-B39E-DDA2C33E4C13}" type="pres">
      <dgm:prSet presAssocID="{21F7F693-ACE9-4412-AF34-17F60AAC2D32}" presName="tile2text" presStyleLbl="node1" presStyleIdx="1" presStyleCnt="4">
        <dgm:presLayoutVars>
          <dgm:chMax val="0"/>
          <dgm:chPref val="0"/>
          <dgm:bulletEnabled val="1"/>
        </dgm:presLayoutVars>
      </dgm:prSet>
      <dgm:spPr/>
      <dgm:t>
        <a:bodyPr/>
        <a:lstStyle/>
        <a:p>
          <a:endParaRPr lang="en-US"/>
        </a:p>
      </dgm:t>
    </dgm:pt>
    <dgm:pt modelId="{D4077CBE-8DA4-483E-9F2C-1B6CFA082BF2}" type="pres">
      <dgm:prSet presAssocID="{21F7F693-ACE9-4412-AF34-17F60AAC2D32}" presName="tile3" presStyleLbl="node1" presStyleIdx="2" presStyleCnt="4" custLinFactX="2104" custLinFactNeighborX="100000"/>
      <dgm:spPr/>
      <dgm:t>
        <a:bodyPr/>
        <a:lstStyle/>
        <a:p>
          <a:endParaRPr lang="en-US"/>
        </a:p>
      </dgm:t>
    </dgm:pt>
    <dgm:pt modelId="{0E4F0831-F73B-4FB2-807F-5488409EF8E7}" type="pres">
      <dgm:prSet presAssocID="{21F7F693-ACE9-4412-AF34-17F60AAC2D32}" presName="tile3text" presStyleLbl="node1" presStyleIdx="2" presStyleCnt="4">
        <dgm:presLayoutVars>
          <dgm:chMax val="0"/>
          <dgm:chPref val="0"/>
          <dgm:bulletEnabled val="1"/>
        </dgm:presLayoutVars>
      </dgm:prSet>
      <dgm:spPr/>
      <dgm:t>
        <a:bodyPr/>
        <a:lstStyle/>
        <a:p>
          <a:endParaRPr lang="en-US"/>
        </a:p>
      </dgm:t>
    </dgm:pt>
    <dgm:pt modelId="{B8F9D2F3-5529-4CBF-AD31-BD66B6804122}" type="pres">
      <dgm:prSet presAssocID="{21F7F693-ACE9-4412-AF34-17F60AAC2D32}" presName="tile4" presStyleLbl="node1" presStyleIdx="3" presStyleCnt="4" custLinFactNeighborX="-100000" custLinFactNeighborY="2857"/>
      <dgm:spPr/>
      <dgm:t>
        <a:bodyPr/>
        <a:lstStyle/>
        <a:p>
          <a:endParaRPr lang="en-US"/>
        </a:p>
      </dgm:t>
    </dgm:pt>
    <dgm:pt modelId="{473D22F5-0DBD-4D84-A69D-EA8ACF1458CD}" type="pres">
      <dgm:prSet presAssocID="{21F7F693-ACE9-4412-AF34-17F60AAC2D32}" presName="tile4text" presStyleLbl="node1" presStyleIdx="3" presStyleCnt="4">
        <dgm:presLayoutVars>
          <dgm:chMax val="0"/>
          <dgm:chPref val="0"/>
          <dgm:bulletEnabled val="1"/>
        </dgm:presLayoutVars>
      </dgm:prSet>
      <dgm:spPr/>
      <dgm:t>
        <a:bodyPr/>
        <a:lstStyle/>
        <a:p>
          <a:endParaRPr lang="en-US"/>
        </a:p>
      </dgm:t>
    </dgm:pt>
    <dgm:pt modelId="{F352E94A-013F-4CFB-BBD0-9BDA3B590D51}" type="pres">
      <dgm:prSet presAssocID="{21F7F693-ACE9-4412-AF34-17F60AAC2D32}" presName="centerTile" presStyleLbl="fgShp" presStyleIdx="0" presStyleCnt="1">
        <dgm:presLayoutVars>
          <dgm:chMax val="0"/>
          <dgm:chPref val="0"/>
        </dgm:presLayoutVars>
      </dgm:prSet>
      <dgm:spPr/>
      <dgm:t>
        <a:bodyPr/>
        <a:lstStyle/>
        <a:p>
          <a:endParaRPr lang="en-US"/>
        </a:p>
      </dgm:t>
    </dgm:pt>
  </dgm:ptLst>
  <dgm:cxnLst>
    <dgm:cxn modelId="{968F3963-729C-4CB2-8021-6D6E92FFB84E}" type="presOf" srcId="{4FB973FF-504D-40F8-BC42-C67A4613E30F}" destId="{D4077CBE-8DA4-483E-9F2C-1B6CFA082BF2}" srcOrd="0" destOrd="0" presId="urn:microsoft.com/office/officeart/2005/8/layout/matrix1"/>
    <dgm:cxn modelId="{9A0E6B92-4B0A-41D4-80D0-43C105156373}" type="presOf" srcId="{3801EEBB-4C83-4CF5-8B04-185F07EE96C0}" destId="{B8F9D2F3-5529-4CBF-AD31-BD66B6804122}" srcOrd="0" destOrd="0" presId="urn:microsoft.com/office/officeart/2005/8/layout/matrix1"/>
    <dgm:cxn modelId="{D5709231-1455-4D0D-A666-6CF76D055DC9}" type="presOf" srcId="{DCF30E15-33E2-431E-812F-A85D36EA8C9A}" destId="{E97E9CB1-DE50-4C15-80B5-8446F7C5867D}" srcOrd="0" destOrd="0" presId="urn:microsoft.com/office/officeart/2005/8/layout/matrix1"/>
    <dgm:cxn modelId="{F6F16EC7-9B84-4234-A5B3-BDE4D3F5B280}" srcId="{03D38E33-879C-485B-BD3C-5EF0E8AFE69E}" destId="{4FB973FF-504D-40F8-BC42-C67A4613E30F}" srcOrd="2" destOrd="0" parTransId="{94100B7A-E796-43D7-B879-8E6791F0D5AD}" sibTransId="{BC2F6CA1-1CAD-4248-A093-7419E5A60433}"/>
    <dgm:cxn modelId="{D35C2CFF-7863-486C-A04E-E8B3F2C8F060}" type="presOf" srcId="{3B46E435-10F8-4158-B6DB-414BFD0FFC10}" destId="{EEB62D1B-F353-4D9C-8A61-FD1DA0E6C9FF}" srcOrd="1" destOrd="0" presId="urn:microsoft.com/office/officeart/2005/8/layout/matrix1"/>
    <dgm:cxn modelId="{0670F8C0-5868-47CF-818E-2F1481F5FAE6}" type="presOf" srcId="{21F7F693-ACE9-4412-AF34-17F60AAC2D32}" destId="{3ECBD688-3BF4-487B-A5D4-3F566FD22E45}" srcOrd="0" destOrd="0" presId="urn:microsoft.com/office/officeart/2005/8/layout/matrix1"/>
    <dgm:cxn modelId="{A4B57FA7-A4E5-461B-80D9-D832B3B822B9}" type="presOf" srcId="{4FB973FF-504D-40F8-BC42-C67A4613E30F}" destId="{0E4F0831-F73B-4FB2-807F-5488409EF8E7}" srcOrd="1" destOrd="0" presId="urn:microsoft.com/office/officeart/2005/8/layout/matrix1"/>
    <dgm:cxn modelId="{7C903061-3615-47F5-A5D4-4F0FF76B01F1}" type="presOf" srcId="{3B46E435-10F8-4158-B6DB-414BFD0FFC10}" destId="{326827FF-4B7A-4FEA-AD20-58124A68B7EC}" srcOrd="0" destOrd="0" presId="urn:microsoft.com/office/officeart/2005/8/layout/matrix1"/>
    <dgm:cxn modelId="{9EFBBEE3-FD24-4846-A5D3-571E9EC72F1C}" srcId="{21F7F693-ACE9-4412-AF34-17F60AAC2D32}" destId="{03D38E33-879C-485B-BD3C-5EF0E8AFE69E}" srcOrd="0" destOrd="0" parTransId="{A4E33FA4-AFF8-4F57-8796-3B147F8004F8}" sibTransId="{CECEBF53-2A62-4949-8BC4-4E41925F1028}"/>
    <dgm:cxn modelId="{54C08CCA-BE29-4369-A6DE-7BD2D1742297}" type="presOf" srcId="{DCF30E15-33E2-431E-812F-A85D36EA8C9A}" destId="{665AD787-AE0C-4975-B39E-DDA2C33E4C13}" srcOrd="1" destOrd="0" presId="urn:microsoft.com/office/officeart/2005/8/layout/matrix1"/>
    <dgm:cxn modelId="{F3553D43-B69F-4E1B-B33C-F296DCB599FA}" srcId="{03D38E33-879C-485B-BD3C-5EF0E8AFE69E}" destId="{3801EEBB-4C83-4CF5-8B04-185F07EE96C0}" srcOrd="3" destOrd="0" parTransId="{22BAE8D7-FC64-4CEF-BA04-3C61E362223B}" sibTransId="{88693287-E7DF-4C6F-A2D6-B0355AFD2A90}"/>
    <dgm:cxn modelId="{EA5C530D-454C-47E6-9432-96D85000AF86}" type="presOf" srcId="{3801EEBB-4C83-4CF5-8B04-185F07EE96C0}" destId="{473D22F5-0DBD-4D84-A69D-EA8ACF1458CD}" srcOrd="1" destOrd="0" presId="urn:microsoft.com/office/officeart/2005/8/layout/matrix1"/>
    <dgm:cxn modelId="{3714EB7C-7195-43A1-B0CB-F09628A6126C}" type="presOf" srcId="{03D38E33-879C-485B-BD3C-5EF0E8AFE69E}" destId="{F352E94A-013F-4CFB-BBD0-9BDA3B590D51}" srcOrd="0" destOrd="0" presId="urn:microsoft.com/office/officeart/2005/8/layout/matrix1"/>
    <dgm:cxn modelId="{95A30A76-322F-4E7D-A66C-F621F03F21CC}" srcId="{03D38E33-879C-485B-BD3C-5EF0E8AFE69E}" destId="{DCF30E15-33E2-431E-812F-A85D36EA8C9A}" srcOrd="1" destOrd="0" parTransId="{66F8C948-D769-4868-B85C-7522FDC0C906}" sibTransId="{6AF396CC-FE62-4144-BDAE-C3896EB5C0D3}"/>
    <dgm:cxn modelId="{D1E18E93-441D-44FA-BB78-35C7AE5CCC40}" srcId="{03D38E33-879C-485B-BD3C-5EF0E8AFE69E}" destId="{3B46E435-10F8-4158-B6DB-414BFD0FFC10}" srcOrd="0" destOrd="0" parTransId="{DAFC42BB-D382-4094-87B6-35A45DCFCD9A}" sibTransId="{3E5A844D-C53A-4F64-85D8-7B53D35B72CD}"/>
    <dgm:cxn modelId="{BD61BF40-8233-4540-9982-7646DF009F5E}" type="presParOf" srcId="{3ECBD688-3BF4-487B-A5D4-3F566FD22E45}" destId="{44D1EABF-DCCA-4A47-9F11-4FE6D1ACC5B7}" srcOrd="0" destOrd="0" presId="urn:microsoft.com/office/officeart/2005/8/layout/matrix1"/>
    <dgm:cxn modelId="{10CC3DD9-BFFA-47D2-997E-7CFDB84E314C}" type="presParOf" srcId="{44D1EABF-DCCA-4A47-9F11-4FE6D1ACC5B7}" destId="{326827FF-4B7A-4FEA-AD20-58124A68B7EC}" srcOrd="0" destOrd="0" presId="urn:microsoft.com/office/officeart/2005/8/layout/matrix1"/>
    <dgm:cxn modelId="{15186A3B-7BC7-4C92-B940-9A12D51C3A38}" type="presParOf" srcId="{44D1EABF-DCCA-4A47-9F11-4FE6D1ACC5B7}" destId="{EEB62D1B-F353-4D9C-8A61-FD1DA0E6C9FF}" srcOrd="1" destOrd="0" presId="urn:microsoft.com/office/officeart/2005/8/layout/matrix1"/>
    <dgm:cxn modelId="{F9A490D0-C3F2-4373-BCBB-9503482C46F4}" type="presParOf" srcId="{44D1EABF-DCCA-4A47-9F11-4FE6D1ACC5B7}" destId="{E97E9CB1-DE50-4C15-80B5-8446F7C5867D}" srcOrd="2" destOrd="0" presId="urn:microsoft.com/office/officeart/2005/8/layout/matrix1"/>
    <dgm:cxn modelId="{DE859F1F-269A-4DD2-8114-7414B79BEFCA}" type="presParOf" srcId="{44D1EABF-DCCA-4A47-9F11-4FE6D1ACC5B7}" destId="{665AD787-AE0C-4975-B39E-DDA2C33E4C13}" srcOrd="3" destOrd="0" presId="urn:microsoft.com/office/officeart/2005/8/layout/matrix1"/>
    <dgm:cxn modelId="{5C948828-0E55-403A-95EB-61815648F79F}" type="presParOf" srcId="{44D1EABF-DCCA-4A47-9F11-4FE6D1ACC5B7}" destId="{D4077CBE-8DA4-483E-9F2C-1B6CFA082BF2}" srcOrd="4" destOrd="0" presId="urn:microsoft.com/office/officeart/2005/8/layout/matrix1"/>
    <dgm:cxn modelId="{9184376E-98BD-46F9-AB6C-E1AF1D57DA68}" type="presParOf" srcId="{44D1EABF-DCCA-4A47-9F11-4FE6D1ACC5B7}" destId="{0E4F0831-F73B-4FB2-807F-5488409EF8E7}" srcOrd="5" destOrd="0" presId="urn:microsoft.com/office/officeart/2005/8/layout/matrix1"/>
    <dgm:cxn modelId="{B4DAFB8E-D4F8-45AC-8EC6-E0252605CBC3}" type="presParOf" srcId="{44D1EABF-DCCA-4A47-9F11-4FE6D1ACC5B7}" destId="{B8F9D2F3-5529-4CBF-AD31-BD66B6804122}" srcOrd="6" destOrd="0" presId="urn:microsoft.com/office/officeart/2005/8/layout/matrix1"/>
    <dgm:cxn modelId="{F396FDB9-9A41-4668-9411-4902CB71D4B5}" type="presParOf" srcId="{44D1EABF-DCCA-4A47-9F11-4FE6D1ACC5B7}" destId="{473D22F5-0DBD-4D84-A69D-EA8ACF1458CD}" srcOrd="7" destOrd="0" presId="urn:microsoft.com/office/officeart/2005/8/layout/matrix1"/>
    <dgm:cxn modelId="{EFCE3F7A-23FA-4996-ABAB-CBEA83A17B52}" type="presParOf" srcId="{3ECBD688-3BF4-487B-A5D4-3F566FD22E45}" destId="{F352E94A-013F-4CFB-BBD0-9BDA3B590D51}"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90A6AE1-AAD2-4696-AF74-D92F6553AE6D}" type="doc">
      <dgm:prSet loTypeId="urn:microsoft.com/office/officeart/2005/8/layout/cycle4" loCatId="cycle" qsTypeId="urn:microsoft.com/office/officeart/2005/8/quickstyle/3d1" qsCatId="3D" csTypeId="urn:microsoft.com/office/officeart/2005/8/colors/accent1_2" csCatId="accent1" phldr="1"/>
      <dgm:spPr/>
      <dgm:t>
        <a:bodyPr/>
        <a:lstStyle/>
        <a:p>
          <a:endParaRPr lang="en-US"/>
        </a:p>
      </dgm:t>
    </dgm:pt>
    <dgm:pt modelId="{0FA83CB1-20FC-43F1-B8CA-C9B210E985FE}">
      <dgm:prSet phldrT="[Text]"/>
      <dgm:spPr/>
      <dgm:t>
        <a:bodyPr/>
        <a:lstStyle/>
        <a:p>
          <a:r>
            <a:rPr lang="en-US" b="1" smtClean="0"/>
            <a:t>Mục tiêu phát triển</a:t>
          </a:r>
          <a:endParaRPr lang="en-US" b="1" dirty="0"/>
        </a:p>
      </dgm:t>
    </dgm:pt>
    <dgm:pt modelId="{912E6E2C-5AAF-40F7-9036-98E02C833B29}" type="parTrans" cxnId="{7B0A7884-E299-4BF8-B4BB-D99AB3988F9F}">
      <dgm:prSet/>
      <dgm:spPr/>
      <dgm:t>
        <a:bodyPr/>
        <a:lstStyle/>
        <a:p>
          <a:endParaRPr lang="en-US"/>
        </a:p>
      </dgm:t>
    </dgm:pt>
    <dgm:pt modelId="{D1F62037-43AE-45D5-BB97-226B03ECB230}" type="sibTrans" cxnId="{7B0A7884-E299-4BF8-B4BB-D99AB3988F9F}">
      <dgm:prSet/>
      <dgm:spPr/>
      <dgm:t>
        <a:bodyPr/>
        <a:lstStyle/>
        <a:p>
          <a:endParaRPr lang="en-US"/>
        </a:p>
      </dgm:t>
    </dgm:pt>
    <dgm:pt modelId="{18AA2269-AC6C-4865-9BDD-15EC2ABA5989}">
      <dgm:prSet phldrT="[Text]" custT="1"/>
      <dgm:spPr/>
      <dgm:t>
        <a:bodyPr/>
        <a:lstStyle/>
        <a:p>
          <a:pPr algn="just"/>
          <a:r>
            <a:rPr lang="en-US" sz="2400" dirty="0" err="1" smtClean="0">
              <a:latin typeface="Times New Roman" panose="02020603050405020304" pitchFamily="18" charset="0"/>
              <a:cs typeface="Times New Roman" panose="02020603050405020304" pitchFamily="18" charset="0"/>
            </a:rPr>
            <a:t>Dân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giàu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nước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mạnh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dân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chủ</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công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bằng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văn</a:t>
          </a:r>
          <a:r>
            <a:rPr lang="en-US" sz="2400" dirty="0" smtClean="0">
              <a:latin typeface="Times New Roman" panose="02020603050405020304" pitchFamily="18" charset="0"/>
              <a:cs typeface="Times New Roman" panose="02020603050405020304" pitchFamily="18" charset="0"/>
            </a:rPr>
            <a:t> minh</a:t>
          </a:r>
          <a:endParaRPr lang="en-US" sz="2400" dirty="0">
            <a:latin typeface="Times New Roman" panose="02020603050405020304" pitchFamily="18" charset="0"/>
            <a:cs typeface="Times New Roman" panose="02020603050405020304" pitchFamily="18" charset="0"/>
          </a:endParaRPr>
        </a:p>
      </dgm:t>
    </dgm:pt>
    <dgm:pt modelId="{4DCC7025-3322-4C24-A739-79073F937DC9}" type="parTrans" cxnId="{9EBB9471-BC31-4DE3-ACD1-DC162AFB79DD}">
      <dgm:prSet/>
      <dgm:spPr/>
      <dgm:t>
        <a:bodyPr/>
        <a:lstStyle/>
        <a:p>
          <a:endParaRPr lang="en-US"/>
        </a:p>
      </dgm:t>
    </dgm:pt>
    <dgm:pt modelId="{76E1F810-31D1-4FC8-BB8D-B91C51DE5D8A}" type="sibTrans" cxnId="{9EBB9471-BC31-4DE3-ACD1-DC162AFB79DD}">
      <dgm:prSet/>
      <dgm:spPr/>
      <dgm:t>
        <a:bodyPr/>
        <a:lstStyle/>
        <a:p>
          <a:endParaRPr lang="en-US"/>
        </a:p>
      </dgm:t>
    </dgm:pt>
    <dgm:pt modelId="{137F9DBA-628B-4E16-93C0-CE5565189D4E}">
      <dgm:prSet phldrT="[Text]"/>
      <dgm:spPr/>
      <dgm:t>
        <a:bodyPr/>
        <a:lstStyle/>
        <a:p>
          <a:r>
            <a:rPr lang="en-US" smtClean="0"/>
            <a:t>Phương hướng phát triển</a:t>
          </a:r>
          <a:endParaRPr lang="en-US" dirty="0"/>
        </a:p>
      </dgm:t>
    </dgm:pt>
    <dgm:pt modelId="{4A3EB6D5-9AD9-4B72-87FA-011584143378}" type="parTrans" cxnId="{344E9695-DAC0-40A7-89D5-06E526D0226F}">
      <dgm:prSet/>
      <dgm:spPr/>
      <dgm:t>
        <a:bodyPr/>
        <a:lstStyle/>
        <a:p>
          <a:endParaRPr lang="en-US"/>
        </a:p>
      </dgm:t>
    </dgm:pt>
    <dgm:pt modelId="{D8DD4ACD-01D1-4B7A-8FCB-F4E1310EF520}" type="sibTrans" cxnId="{344E9695-DAC0-40A7-89D5-06E526D0226F}">
      <dgm:prSet/>
      <dgm:spPr/>
      <dgm:t>
        <a:bodyPr/>
        <a:lstStyle/>
        <a:p>
          <a:endParaRPr lang="en-US"/>
        </a:p>
      </dgm:t>
    </dgm:pt>
    <dgm:pt modelId="{BDA06557-17DD-4520-8C35-B18A0043562E}">
      <dgm:prSet phldrT="[Text]" custT="1"/>
      <dgm:spPr/>
      <dgm:t>
        <a:bodyPr/>
        <a:lstStyle/>
        <a:p>
          <a:r>
            <a:rPr lang="en-US" sz="2000" dirty="0" err="1" smtClean="0">
              <a:latin typeface="Arial" panose="020B0604020202020204" pitchFamily="34" charset="0"/>
              <a:cs typeface="Arial" panose="020B0604020202020204" pitchFamily="34" charset="0"/>
            </a:rPr>
            <a:t>Phát</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triển</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nền</a:t>
          </a:r>
          <a:r>
            <a:rPr lang="en-US" sz="2000" dirty="0" smtClean="0">
              <a:latin typeface="Arial" panose="020B0604020202020204" pitchFamily="34" charset="0"/>
              <a:cs typeface="Arial" panose="020B0604020202020204" pitchFamily="34" charset="0"/>
            </a:rPr>
            <a:t> KT </a:t>
          </a:r>
          <a:r>
            <a:rPr lang="en-US" sz="2000" dirty="0" err="1" smtClean="0">
              <a:latin typeface="Arial" panose="020B0604020202020204" pitchFamily="34" charset="0"/>
              <a:cs typeface="Arial" panose="020B0604020202020204" pitchFamily="34" charset="0"/>
            </a:rPr>
            <a:t>với</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nhiều</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hình</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thức</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sở</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hữu</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nhiều</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thành</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phần</a:t>
          </a:r>
          <a:r>
            <a:rPr lang="en-US" sz="2000" dirty="0" smtClean="0">
              <a:latin typeface="Arial" panose="020B0604020202020204" pitchFamily="34" charset="0"/>
              <a:cs typeface="Arial" panose="020B0604020202020204" pitchFamily="34" charset="0"/>
            </a:rPr>
            <a:t> KT….</a:t>
          </a:r>
          <a:endParaRPr lang="en-US" sz="2000" dirty="0">
            <a:latin typeface="Arial" panose="020B0604020202020204" pitchFamily="34" charset="0"/>
            <a:cs typeface="Arial" panose="020B0604020202020204" pitchFamily="34" charset="0"/>
          </a:endParaRPr>
        </a:p>
      </dgm:t>
    </dgm:pt>
    <dgm:pt modelId="{70F145D5-D1E1-4349-B53D-B04CA6364E7A}" type="parTrans" cxnId="{FAFFA30D-AC13-41F2-B3D9-C9C6456D9A27}">
      <dgm:prSet/>
      <dgm:spPr/>
      <dgm:t>
        <a:bodyPr/>
        <a:lstStyle/>
        <a:p>
          <a:endParaRPr lang="en-US"/>
        </a:p>
      </dgm:t>
    </dgm:pt>
    <dgm:pt modelId="{C20DCE4C-09D0-4FF2-90E5-B673626D2721}" type="sibTrans" cxnId="{FAFFA30D-AC13-41F2-B3D9-C9C6456D9A27}">
      <dgm:prSet/>
      <dgm:spPr/>
      <dgm:t>
        <a:bodyPr/>
        <a:lstStyle/>
        <a:p>
          <a:endParaRPr lang="en-US"/>
        </a:p>
      </dgm:t>
    </dgm:pt>
    <dgm:pt modelId="{B5ADA9A5-811C-4F24-9D83-1AEF0F020263}">
      <dgm:prSet phldrT="[Text]"/>
      <dgm:spPr/>
      <dgm:t>
        <a:bodyPr/>
        <a:lstStyle/>
        <a:p>
          <a:r>
            <a:rPr lang="en-US" smtClean="0"/>
            <a:t>Quản lý</a:t>
          </a:r>
          <a:endParaRPr lang="en-US" dirty="0"/>
        </a:p>
      </dgm:t>
    </dgm:pt>
    <dgm:pt modelId="{BD249ADD-9228-41AD-9CC8-B3242A3DA636}" type="parTrans" cxnId="{7396F75E-216C-46AF-8B6E-1F360D77998E}">
      <dgm:prSet/>
      <dgm:spPr/>
      <dgm:t>
        <a:bodyPr/>
        <a:lstStyle/>
        <a:p>
          <a:endParaRPr lang="en-US"/>
        </a:p>
      </dgm:t>
    </dgm:pt>
    <dgm:pt modelId="{B9501EEE-5315-4167-94BE-29568C1A658E}" type="sibTrans" cxnId="{7396F75E-216C-46AF-8B6E-1F360D77998E}">
      <dgm:prSet/>
      <dgm:spPr/>
      <dgm:t>
        <a:bodyPr/>
        <a:lstStyle/>
        <a:p>
          <a:endParaRPr lang="en-US"/>
        </a:p>
      </dgm:t>
    </dgm:pt>
    <dgm:pt modelId="{E0812305-B4A1-4B31-8F52-D30B348583E9}">
      <dgm:prSet phldrT="[Text]"/>
      <dgm:spPr/>
      <dgm:t>
        <a:bodyPr/>
        <a:lstStyle/>
        <a:p>
          <a:r>
            <a:rPr lang="en-US" smtClean="0"/>
            <a:t>Định hướng xã hội và phân phối</a:t>
          </a:r>
          <a:endParaRPr lang="en-US" dirty="0"/>
        </a:p>
      </dgm:t>
    </dgm:pt>
    <dgm:pt modelId="{2FF800DF-0E8C-450A-A6CE-73BEE65DD7F5}" type="parTrans" cxnId="{E09833FE-CBB6-42E6-AC70-3B3A02B8D3EE}">
      <dgm:prSet/>
      <dgm:spPr/>
      <dgm:t>
        <a:bodyPr/>
        <a:lstStyle/>
        <a:p>
          <a:endParaRPr lang="en-US"/>
        </a:p>
      </dgm:t>
    </dgm:pt>
    <dgm:pt modelId="{D3D76C74-5069-4521-8C0F-CD5D33683312}" type="sibTrans" cxnId="{E09833FE-CBB6-42E6-AC70-3B3A02B8D3EE}">
      <dgm:prSet/>
      <dgm:spPr/>
      <dgm:t>
        <a:bodyPr/>
        <a:lstStyle/>
        <a:p>
          <a:endParaRPr lang="en-US"/>
        </a:p>
      </dgm:t>
    </dgm:pt>
    <dgm:pt modelId="{7FBBCE74-A930-4F57-9198-13FD65DEC108}">
      <dgm:prSet phldrT="[Text]" custT="1"/>
      <dgm:spPr/>
      <dgm:t>
        <a:bodyPr/>
        <a:lstStyle/>
        <a:p>
          <a:r>
            <a:rPr lang="en-US" sz="1800" dirty="0" err="1" smtClean="0">
              <a:latin typeface="Arial" panose="020B0604020202020204" pitchFamily="34" charset="0"/>
              <a:cs typeface="Arial" panose="020B0604020202020204" pitchFamily="34" charset="0"/>
            </a:rPr>
            <a:t>Thực</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hiện</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tiến</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bộ</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và</a:t>
          </a:r>
          <a:r>
            <a:rPr lang="en-US" sz="1800" dirty="0" smtClean="0">
              <a:latin typeface="Arial" panose="020B0604020202020204" pitchFamily="34" charset="0"/>
              <a:cs typeface="Arial" panose="020B0604020202020204" pitchFamily="34" charset="0"/>
            </a:rPr>
            <a:t> CB XH </a:t>
          </a:r>
          <a:r>
            <a:rPr lang="en-US" sz="1800" dirty="0" err="1" smtClean="0">
              <a:latin typeface="Arial" panose="020B0604020202020204" pitchFamily="34" charset="0"/>
              <a:cs typeface="Arial" panose="020B0604020202020204" pitchFamily="34" charset="0"/>
            </a:rPr>
            <a:t>ngay</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trong</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từng</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bước</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và</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từng</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chính</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sách</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phát</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triển</a:t>
          </a:r>
          <a:endParaRPr lang="en-US" sz="1800" dirty="0">
            <a:latin typeface="Arial" panose="020B0604020202020204" pitchFamily="34" charset="0"/>
            <a:cs typeface="Arial" panose="020B0604020202020204" pitchFamily="34" charset="0"/>
          </a:endParaRPr>
        </a:p>
      </dgm:t>
    </dgm:pt>
    <dgm:pt modelId="{E701B686-93C1-43D7-8F98-D7A058B8830C}" type="parTrans" cxnId="{0A62A360-2EDD-4157-B48B-F4E41774CE21}">
      <dgm:prSet/>
      <dgm:spPr/>
      <dgm:t>
        <a:bodyPr/>
        <a:lstStyle/>
        <a:p>
          <a:endParaRPr lang="en-US"/>
        </a:p>
      </dgm:t>
    </dgm:pt>
    <dgm:pt modelId="{5721D063-7C1D-4FFE-BB57-EB51AA20C706}" type="sibTrans" cxnId="{0A62A360-2EDD-4157-B48B-F4E41774CE21}">
      <dgm:prSet/>
      <dgm:spPr/>
      <dgm:t>
        <a:bodyPr/>
        <a:lstStyle/>
        <a:p>
          <a:endParaRPr lang="en-US"/>
        </a:p>
      </dgm:t>
    </dgm:pt>
    <dgm:pt modelId="{8551D101-9C8E-45D4-B062-4BC64DAFB067}">
      <dgm:prSet phldrT="[Text]" custT="1"/>
      <dgm:spPr/>
      <dgm:t>
        <a:bodyPr/>
        <a:lstStyle/>
        <a:p>
          <a:r>
            <a:rPr lang="en-US" sz="1800" dirty="0" err="1" smtClean="0">
              <a:latin typeface="Arial" panose="020B0604020202020204" pitchFamily="34" charset="0"/>
              <a:cs typeface="Arial" panose="020B0604020202020204" pitchFamily="34" charset="0"/>
            </a:rPr>
            <a:t>Nhiều</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hình</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thức</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phân</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phối</a:t>
          </a:r>
          <a:endParaRPr lang="en-US" sz="1800" dirty="0">
            <a:latin typeface="Arial" panose="020B0604020202020204" pitchFamily="34" charset="0"/>
            <a:cs typeface="Arial" panose="020B0604020202020204" pitchFamily="34" charset="0"/>
          </a:endParaRPr>
        </a:p>
      </dgm:t>
    </dgm:pt>
    <dgm:pt modelId="{18849EA1-E6AE-4972-A72C-605F4CBDD796}" type="parTrans" cxnId="{15B261EE-32E7-4998-A0F0-2C3D03CAEC90}">
      <dgm:prSet/>
      <dgm:spPr/>
      <dgm:t>
        <a:bodyPr/>
        <a:lstStyle/>
        <a:p>
          <a:endParaRPr lang="en-US"/>
        </a:p>
      </dgm:t>
    </dgm:pt>
    <dgm:pt modelId="{EF608769-0C5F-4612-845E-AF754941EB42}" type="sibTrans" cxnId="{15B261EE-32E7-4998-A0F0-2C3D03CAEC90}">
      <dgm:prSet/>
      <dgm:spPr/>
      <dgm:t>
        <a:bodyPr/>
        <a:lstStyle/>
        <a:p>
          <a:endParaRPr lang="en-US"/>
        </a:p>
      </dgm:t>
    </dgm:pt>
    <dgm:pt modelId="{27330D4A-D40E-45FF-9C8A-670AC27F2245}">
      <dgm:prSet phldrT="[Text]" custT="1"/>
      <dgm:spPr/>
      <dgm:t>
        <a:bodyPr/>
        <a:lstStyle/>
        <a:p>
          <a:pPr algn="l"/>
          <a:endParaRPr lang="en-US" sz="1400" dirty="0"/>
        </a:p>
      </dgm:t>
    </dgm:pt>
    <dgm:pt modelId="{8BABCA3B-BF99-42C6-9D55-8F6B87179421}" type="parTrans" cxnId="{7E2AEC52-A933-4B32-ABC6-8FB12C73A90A}">
      <dgm:prSet/>
      <dgm:spPr/>
      <dgm:t>
        <a:bodyPr/>
        <a:lstStyle/>
        <a:p>
          <a:endParaRPr lang="en-US"/>
        </a:p>
      </dgm:t>
    </dgm:pt>
    <dgm:pt modelId="{5EDB0456-A17A-45E6-92C5-9037F477B41B}" type="sibTrans" cxnId="{7E2AEC52-A933-4B32-ABC6-8FB12C73A90A}">
      <dgm:prSet/>
      <dgm:spPr/>
      <dgm:t>
        <a:bodyPr/>
        <a:lstStyle/>
        <a:p>
          <a:endParaRPr lang="en-US"/>
        </a:p>
      </dgm:t>
    </dgm:pt>
    <dgm:pt modelId="{1AC94861-A655-47A7-BAD0-DCA598B2662C}">
      <dgm:prSet phldrT="[Text]" custT="1"/>
      <dgm:spPr/>
      <dgm:t>
        <a:bodyPr/>
        <a:lstStyle/>
        <a:p>
          <a:pPr algn="just"/>
          <a:r>
            <a:rPr lang="en-US" sz="1800" dirty="0" err="1" smtClean="0">
              <a:latin typeface="Arial" panose="020B0604020202020204" pitchFamily="34" charset="0"/>
              <a:cs typeface="Arial" panose="020B0604020202020204" pitchFamily="34" charset="0"/>
            </a:rPr>
            <a:t>Phát</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huy</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vai</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trò</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làm</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chủ</a:t>
          </a:r>
          <a:r>
            <a:rPr lang="en-US" sz="1800" dirty="0" smtClean="0">
              <a:latin typeface="Arial" panose="020B0604020202020204" pitchFamily="34" charset="0"/>
              <a:cs typeface="Arial" panose="020B0604020202020204" pitchFamily="34" charset="0"/>
            </a:rPr>
            <a:t> XH </a:t>
          </a:r>
          <a:r>
            <a:rPr lang="en-US" sz="1800" dirty="0" err="1" smtClean="0">
              <a:latin typeface="Arial" panose="020B0604020202020204" pitchFamily="34" charset="0"/>
              <a:cs typeface="Arial" panose="020B0604020202020204" pitchFamily="34" charset="0"/>
            </a:rPr>
            <a:t>của</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nhân</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dân</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trong</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phát</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triển</a:t>
          </a:r>
          <a:r>
            <a:rPr lang="en-US" sz="1800" dirty="0" smtClean="0">
              <a:latin typeface="Arial" panose="020B0604020202020204" pitchFamily="34" charset="0"/>
              <a:cs typeface="Arial" panose="020B0604020202020204" pitchFamily="34" charset="0"/>
            </a:rPr>
            <a:t> KT-XH; </a:t>
          </a:r>
          <a:r>
            <a:rPr lang="en-US" sz="1800" dirty="0" err="1" smtClean="0">
              <a:latin typeface="Arial" panose="020B0604020202020204" pitchFamily="34" charset="0"/>
              <a:cs typeface="Arial" panose="020B0604020202020204" pitchFamily="34" charset="0"/>
            </a:rPr>
            <a:t>đảm</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bảo</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vai</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trò</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quản</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lý</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điều</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tiết</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của</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nhà</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nước</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pháp</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quyền</a:t>
          </a:r>
          <a:r>
            <a:rPr lang="en-US" sz="1800" dirty="0" smtClean="0">
              <a:latin typeface="Arial" panose="020B0604020202020204" pitchFamily="34" charset="0"/>
              <a:cs typeface="Arial" panose="020B0604020202020204" pitchFamily="34" charset="0"/>
            </a:rPr>
            <a:t> XHCN</a:t>
          </a:r>
          <a:endParaRPr lang="en-US" sz="1800" dirty="0">
            <a:latin typeface="Arial" panose="020B0604020202020204" pitchFamily="34" charset="0"/>
            <a:cs typeface="Arial" panose="020B0604020202020204" pitchFamily="34" charset="0"/>
          </a:endParaRPr>
        </a:p>
      </dgm:t>
    </dgm:pt>
    <dgm:pt modelId="{2F5A9EF0-4831-4515-8571-A5D405DC8EB3}" type="parTrans" cxnId="{48445367-138B-4014-B14F-C584A993382C}">
      <dgm:prSet/>
      <dgm:spPr/>
      <dgm:t>
        <a:bodyPr/>
        <a:lstStyle/>
        <a:p>
          <a:endParaRPr lang="en-US"/>
        </a:p>
      </dgm:t>
    </dgm:pt>
    <dgm:pt modelId="{FF69F680-7B56-422C-843A-1036EBD4A081}" type="sibTrans" cxnId="{48445367-138B-4014-B14F-C584A993382C}">
      <dgm:prSet/>
      <dgm:spPr/>
      <dgm:t>
        <a:bodyPr/>
        <a:lstStyle/>
        <a:p>
          <a:endParaRPr lang="en-US"/>
        </a:p>
      </dgm:t>
    </dgm:pt>
    <dgm:pt modelId="{0294A418-6780-4265-BF76-22C6C3F1A2DB}" type="pres">
      <dgm:prSet presAssocID="{590A6AE1-AAD2-4696-AF74-D92F6553AE6D}" presName="cycleMatrixDiagram" presStyleCnt="0">
        <dgm:presLayoutVars>
          <dgm:chMax val="1"/>
          <dgm:dir/>
          <dgm:animLvl val="lvl"/>
          <dgm:resizeHandles val="exact"/>
        </dgm:presLayoutVars>
      </dgm:prSet>
      <dgm:spPr/>
      <dgm:t>
        <a:bodyPr/>
        <a:lstStyle/>
        <a:p>
          <a:endParaRPr lang="en-US"/>
        </a:p>
      </dgm:t>
    </dgm:pt>
    <dgm:pt modelId="{A0EA6142-DE36-4452-AA51-B1C599B31538}" type="pres">
      <dgm:prSet presAssocID="{590A6AE1-AAD2-4696-AF74-D92F6553AE6D}" presName="children" presStyleCnt="0"/>
      <dgm:spPr/>
      <dgm:t>
        <a:bodyPr/>
        <a:lstStyle/>
        <a:p>
          <a:endParaRPr lang="en-US"/>
        </a:p>
      </dgm:t>
    </dgm:pt>
    <dgm:pt modelId="{960A8E8E-A0C7-4B14-AC72-7FDFD5ED4A32}" type="pres">
      <dgm:prSet presAssocID="{590A6AE1-AAD2-4696-AF74-D92F6553AE6D}" presName="child1group" presStyleCnt="0"/>
      <dgm:spPr/>
      <dgm:t>
        <a:bodyPr/>
        <a:lstStyle/>
        <a:p>
          <a:endParaRPr lang="en-US"/>
        </a:p>
      </dgm:t>
    </dgm:pt>
    <dgm:pt modelId="{7CE3E005-8C6C-4D00-A207-D162EA4D84DB}" type="pres">
      <dgm:prSet presAssocID="{590A6AE1-AAD2-4696-AF74-D92F6553AE6D}" presName="child1" presStyleLbl="bgAcc1" presStyleIdx="0" presStyleCnt="4" custLinFactNeighborX="-5509" custLinFactNeighborY="-7911"/>
      <dgm:spPr/>
      <dgm:t>
        <a:bodyPr/>
        <a:lstStyle/>
        <a:p>
          <a:endParaRPr lang="en-US"/>
        </a:p>
      </dgm:t>
    </dgm:pt>
    <dgm:pt modelId="{0934BBE3-5075-40A1-A0D0-D89DFD4DCC0C}" type="pres">
      <dgm:prSet presAssocID="{590A6AE1-AAD2-4696-AF74-D92F6553AE6D}" presName="child1Text" presStyleLbl="bgAcc1" presStyleIdx="0" presStyleCnt="4">
        <dgm:presLayoutVars>
          <dgm:bulletEnabled val="1"/>
        </dgm:presLayoutVars>
      </dgm:prSet>
      <dgm:spPr/>
      <dgm:t>
        <a:bodyPr/>
        <a:lstStyle/>
        <a:p>
          <a:endParaRPr lang="en-US"/>
        </a:p>
      </dgm:t>
    </dgm:pt>
    <dgm:pt modelId="{5FBAEFC7-AC98-44DF-9389-4EFF9C8E71F9}" type="pres">
      <dgm:prSet presAssocID="{590A6AE1-AAD2-4696-AF74-D92F6553AE6D}" presName="child2group" presStyleCnt="0"/>
      <dgm:spPr/>
      <dgm:t>
        <a:bodyPr/>
        <a:lstStyle/>
        <a:p>
          <a:endParaRPr lang="en-US"/>
        </a:p>
      </dgm:t>
    </dgm:pt>
    <dgm:pt modelId="{0475D1DD-03AF-4AF7-B237-C9929A98F0CC}" type="pres">
      <dgm:prSet presAssocID="{590A6AE1-AAD2-4696-AF74-D92F6553AE6D}" presName="child2" presStyleLbl="bgAcc1" presStyleIdx="1" presStyleCnt="4" custScaleX="111018"/>
      <dgm:spPr/>
      <dgm:t>
        <a:bodyPr/>
        <a:lstStyle/>
        <a:p>
          <a:endParaRPr lang="en-US"/>
        </a:p>
      </dgm:t>
    </dgm:pt>
    <dgm:pt modelId="{1821FB97-1A7A-494D-908C-A220072D6E79}" type="pres">
      <dgm:prSet presAssocID="{590A6AE1-AAD2-4696-AF74-D92F6553AE6D}" presName="child2Text" presStyleLbl="bgAcc1" presStyleIdx="1" presStyleCnt="4">
        <dgm:presLayoutVars>
          <dgm:bulletEnabled val="1"/>
        </dgm:presLayoutVars>
      </dgm:prSet>
      <dgm:spPr/>
      <dgm:t>
        <a:bodyPr/>
        <a:lstStyle/>
        <a:p>
          <a:endParaRPr lang="en-US"/>
        </a:p>
      </dgm:t>
    </dgm:pt>
    <dgm:pt modelId="{FD94780B-2CFC-4706-970E-964B0E1A5522}" type="pres">
      <dgm:prSet presAssocID="{590A6AE1-AAD2-4696-AF74-D92F6553AE6D}" presName="child3group" presStyleCnt="0"/>
      <dgm:spPr/>
      <dgm:t>
        <a:bodyPr/>
        <a:lstStyle/>
        <a:p>
          <a:endParaRPr lang="en-US"/>
        </a:p>
      </dgm:t>
    </dgm:pt>
    <dgm:pt modelId="{ED9A3225-E28A-48E9-B1B4-50EEE1DF438F}" type="pres">
      <dgm:prSet presAssocID="{590A6AE1-AAD2-4696-AF74-D92F6553AE6D}" presName="child3" presStyleLbl="bgAcc1" presStyleIdx="2" presStyleCnt="4" custScaleX="109435" custScaleY="168038" custLinFactNeighborX="-2756" custLinFactNeighborY="-9193"/>
      <dgm:spPr/>
      <dgm:t>
        <a:bodyPr/>
        <a:lstStyle/>
        <a:p>
          <a:endParaRPr lang="en-US"/>
        </a:p>
      </dgm:t>
    </dgm:pt>
    <dgm:pt modelId="{A74AFD5F-7770-4ED1-BD6F-9B70253C4117}" type="pres">
      <dgm:prSet presAssocID="{590A6AE1-AAD2-4696-AF74-D92F6553AE6D}" presName="child3Text" presStyleLbl="bgAcc1" presStyleIdx="2" presStyleCnt="4">
        <dgm:presLayoutVars>
          <dgm:bulletEnabled val="1"/>
        </dgm:presLayoutVars>
      </dgm:prSet>
      <dgm:spPr/>
      <dgm:t>
        <a:bodyPr/>
        <a:lstStyle/>
        <a:p>
          <a:endParaRPr lang="en-US"/>
        </a:p>
      </dgm:t>
    </dgm:pt>
    <dgm:pt modelId="{C3CFFB31-0DDC-435B-BF4B-470F95C26DB0}" type="pres">
      <dgm:prSet presAssocID="{590A6AE1-AAD2-4696-AF74-D92F6553AE6D}" presName="child4group" presStyleCnt="0"/>
      <dgm:spPr/>
      <dgm:t>
        <a:bodyPr/>
        <a:lstStyle/>
        <a:p>
          <a:endParaRPr lang="en-US"/>
        </a:p>
      </dgm:t>
    </dgm:pt>
    <dgm:pt modelId="{61ADFEDF-7AAA-4F2C-A251-327ADB48D666}" type="pres">
      <dgm:prSet presAssocID="{590A6AE1-AAD2-4696-AF74-D92F6553AE6D}" presName="child4" presStyleLbl="bgAcc1" presStyleIdx="3" presStyleCnt="4" custScaleX="110634" custScaleY="116490" custLinFactNeighborX="-5748" custLinFactNeighborY="813"/>
      <dgm:spPr/>
      <dgm:t>
        <a:bodyPr/>
        <a:lstStyle/>
        <a:p>
          <a:endParaRPr lang="en-US"/>
        </a:p>
      </dgm:t>
    </dgm:pt>
    <dgm:pt modelId="{39878438-39ED-4E04-930C-F4F7FEC56191}" type="pres">
      <dgm:prSet presAssocID="{590A6AE1-AAD2-4696-AF74-D92F6553AE6D}" presName="child4Text" presStyleLbl="bgAcc1" presStyleIdx="3" presStyleCnt="4">
        <dgm:presLayoutVars>
          <dgm:bulletEnabled val="1"/>
        </dgm:presLayoutVars>
      </dgm:prSet>
      <dgm:spPr/>
      <dgm:t>
        <a:bodyPr/>
        <a:lstStyle/>
        <a:p>
          <a:endParaRPr lang="en-US"/>
        </a:p>
      </dgm:t>
    </dgm:pt>
    <dgm:pt modelId="{23E33E2C-8862-4FB5-9EF6-A6FABE2DDEC5}" type="pres">
      <dgm:prSet presAssocID="{590A6AE1-AAD2-4696-AF74-D92F6553AE6D}" presName="childPlaceholder" presStyleCnt="0"/>
      <dgm:spPr/>
      <dgm:t>
        <a:bodyPr/>
        <a:lstStyle/>
        <a:p>
          <a:endParaRPr lang="en-US"/>
        </a:p>
      </dgm:t>
    </dgm:pt>
    <dgm:pt modelId="{C2BD6602-9BFC-4BD1-87CF-BF54F44F96DA}" type="pres">
      <dgm:prSet presAssocID="{590A6AE1-AAD2-4696-AF74-D92F6553AE6D}" presName="circle" presStyleCnt="0"/>
      <dgm:spPr/>
      <dgm:t>
        <a:bodyPr/>
        <a:lstStyle/>
        <a:p>
          <a:endParaRPr lang="en-US"/>
        </a:p>
      </dgm:t>
    </dgm:pt>
    <dgm:pt modelId="{08A205EF-BAE7-42AA-8985-62128DFA3519}" type="pres">
      <dgm:prSet presAssocID="{590A6AE1-AAD2-4696-AF74-D92F6553AE6D}" presName="quadrant1" presStyleLbl="node1" presStyleIdx="0" presStyleCnt="4" custLinFactNeighborX="2907" custLinFactNeighborY="597">
        <dgm:presLayoutVars>
          <dgm:chMax val="1"/>
          <dgm:bulletEnabled val="1"/>
        </dgm:presLayoutVars>
      </dgm:prSet>
      <dgm:spPr/>
      <dgm:t>
        <a:bodyPr/>
        <a:lstStyle/>
        <a:p>
          <a:endParaRPr lang="en-US"/>
        </a:p>
      </dgm:t>
    </dgm:pt>
    <dgm:pt modelId="{9CDA1B23-9161-40CA-8CB5-08DE939BD415}" type="pres">
      <dgm:prSet presAssocID="{590A6AE1-AAD2-4696-AF74-D92F6553AE6D}" presName="quadrant2" presStyleLbl="node1" presStyleIdx="1" presStyleCnt="4" custLinFactNeighborX="-2406" custLinFactNeighborY="597">
        <dgm:presLayoutVars>
          <dgm:chMax val="1"/>
          <dgm:bulletEnabled val="1"/>
        </dgm:presLayoutVars>
      </dgm:prSet>
      <dgm:spPr/>
      <dgm:t>
        <a:bodyPr/>
        <a:lstStyle/>
        <a:p>
          <a:endParaRPr lang="en-US"/>
        </a:p>
      </dgm:t>
    </dgm:pt>
    <dgm:pt modelId="{A79F90BD-4468-4214-9A84-A72C6E5FA7A8}" type="pres">
      <dgm:prSet presAssocID="{590A6AE1-AAD2-4696-AF74-D92F6553AE6D}" presName="quadrant3" presStyleLbl="node1" presStyleIdx="2" presStyleCnt="4" custLinFactNeighborX="-7923" custLinFactNeighborY="-15749">
        <dgm:presLayoutVars>
          <dgm:chMax val="1"/>
          <dgm:bulletEnabled val="1"/>
        </dgm:presLayoutVars>
      </dgm:prSet>
      <dgm:spPr/>
      <dgm:t>
        <a:bodyPr/>
        <a:lstStyle/>
        <a:p>
          <a:endParaRPr lang="en-US"/>
        </a:p>
      </dgm:t>
    </dgm:pt>
    <dgm:pt modelId="{3F48C5F2-BF8E-4DA9-BBB2-FB52AB54D098}" type="pres">
      <dgm:prSet presAssocID="{590A6AE1-AAD2-4696-AF74-D92F6553AE6D}" presName="quadrant4" presStyleLbl="node1" presStyleIdx="3" presStyleCnt="4" custLinFactNeighborX="2907" custLinFactNeighborY="-7474">
        <dgm:presLayoutVars>
          <dgm:chMax val="1"/>
          <dgm:bulletEnabled val="1"/>
        </dgm:presLayoutVars>
      </dgm:prSet>
      <dgm:spPr/>
      <dgm:t>
        <a:bodyPr/>
        <a:lstStyle/>
        <a:p>
          <a:endParaRPr lang="en-US"/>
        </a:p>
      </dgm:t>
    </dgm:pt>
    <dgm:pt modelId="{540D681F-1E9C-4A90-B072-25079E731A69}" type="pres">
      <dgm:prSet presAssocID="{590A6AE1-AAD2-4696-AF74-D92F6553AE6D}" presName="quadrantPlaceholder" presStyleCnt="0"/>
      <dgm:spPr/>
      <dgm:t>
        <a:bodyPr/>
        <a:lstStyle/>
        <a:p>
          <a:endParaRPr lang="en-US"/>
        </a:p>
      </dgm:t>
    </dgm:pt>
    <dgm:pt modelId="{716B9BC1-9234-407B-90EA-3900E537770C}" type="pres">
      <dgm:prSet presAssocID="{590A6AE1-AAD2-4696-AF74-D92F6553AE6D}" presName="center1" presStyleLbl="fgShp" presStyleIdx="0" presStyleCnt="2"/>
      <dgm:spPr/>
      <dgm:t>
        <a:bodyPr/>
        <a:lstStyle/>
        <a:p>
          <a:endParaRPr lang="en-US"/>
        </a:p>
      </dgm:t>
    </dgm:pt>
    <dgm:pt modelId="{DCA1D4F7-7230-4247-8A29-1B35DCF7ECFF}" type="pres">
      <dgm:prSet presAssocID="{590A6AE1-AAD2-4696-AF74-D92F6553AE6D}" presName="center2" presStyleLbl="fgShp" presStyleIdx="1" presStyleCnt="2"/>
      <dgm:spPr/>
      <dgm:t>
        <a:bodyPr/>
        <a:lstStyle/>
        <a:p>
          <a:endParaRPr lang="en-US"/>
        </a:p>
      </dgm:t>
    </dgm:pt>
  </dgm:ptLst>
  <dgm:cxnLst>
    <dgm:cxn modelId="{4D54AF34-ED0D-4955-8F34-A749547458E0}" type="presOf" srcId="{1AC94861-A655-47A7-BAD0-DCA598B2662C}" destId="{ED9A3225-E28A-48E9-B1B4-50EEE1DF438F}" srcOrd="0" destOrd="1" presId="urn:microsoft.com/office/officeart/2005/8/layout/cycle4"/>
    <dgm:cxn modelId="{9EBB9471-BC31-4DE3-ACD1-DC162AFB79DD}" srcId="{0FA83CB1-20FC-43F1-B8CA-C9B210E985FE}" destId="{18AA2269-AC6C-4865-9BDD-15EC2ABA5989}" srcOrd="0" destOrd="0" parTransId="{4DCC7025-3322-4C24-A739-79073F937DC9}" sibTransId="{76E1F810-31D1-4FC8-BB8D-B91C51DE5D8A}"/>
    <dgm:cxn modelId="{7396F75E-216C-46AF-8B6E-1F360D77998E}" srcId="{590A6AE1-AAD2-4696-AF74-D92F6553AE6D}" destId="{B5ADA9A5-811C-4F24-9D83-1AEF0F020263}" srcOrd="2" destOrd="0" parTransId="{BD249ADD-9228-41AD-9CC8-B3242A3DA636}" sibTransId="{B9501EEE-5315-4167-94BE-29568C1A658E}"/>
    <dgm:cxn modelId="{5DAFF0B2-799F-4419-BE0D-2EFC8BFB3D66}" type="presOf" srcId="{1AC94861-A655-47A7-BAD0-DCA598B2662C}" destId="{A74AFD5F-7770-4ED1-BD6F-9B70253C4117}" srcOrd="1" destOrd="1" presId="urn:microsoft.com/office/officeart/2005/8/layout/cycle4"/>
    <dgm:cxn modelId="{23E5CCAC-2BAF-4E25-97E8-070DA36E3BF5}" type="presOf" srcId="{B5ADA9A5-811C-4F24-9D83-1AEF0F020263}" destId="{A79F90BD-4468-4214-9A84-A72C6E5FA7A8}" srcOrd="0" destOrd="0" presId="urn:microsoft.com/office/officeart/2005/8/layout/cycle4"/>
    <dgm:cxn modelId="{54E78D6F-2420-459B-A30E-A45F86A7E0B8}" type="presOf" srcId="{BDA06557-17DD-4520-8C35-B18A0043562E}" destId="{0475D1DD-03AF-4AF7-B237-C9929A98F0CC}" srcOrd="0" destOrd="0" presId="urn:microsoft.com/office/officeart/2005/8/layout/cycle4"/>
    <dgm:cxn modelId="{C5937DF9-DE24-4898-AB6E-7FC75A4AF611}" type="presOf" srcId="{8551D101-9C8E-45D4-B062-4BC64DAFB067}" destId="{39878438-39ED-4E04-930C-F4F7FEC56191}" srcOrd="1" destOrd="1" presId="urn:microsoft.com/office/officeart/2005/8/layout/cycle4"/>
    <dgm:cxn modelId="{0A62A360-2EDD-4157-B48B-F4E41774CE21}" srcId="{E0812305-B4A1-4B31-8F52-D30B348583E9}" destId="{7FBBCE74-A930-4F57-9198-13FD65DEC108}" srcOrd="0" destOrd="0" parTransId="{E701B686-93C1-43D7-8F98-D7A058B8830C}" sibTransId="{5721D063-7C1D-4FFE-BB57-EB51AA20C706}"/>
    <dgm:cxn modelId="{48445367-138B-4014-B14F-C584A993382C}" srcId="{B5ADA9A5-811C-4F24-9D83-1AEF0F020263}" destId="{1AC94861-A655-47A7-BAD0-DCA598B2662C}" srcOrd="1" destOrd="0" parTransId="{2F5A9EF0-4831-4515-8571-A5D405DC8EB3}" sibTransId="{FF69F680-7B56-422C-843A-1036EBD4A081}"/>
    <dgm:cxn modelId="{7B0A7884-E299-4BF8-B4BB-D99AB3988F9F}" srcId="{590A6AE1-AAD2-4696-AF74-D92F6553AE6D}" destId="{0FA83CB1-20FC-43F1-B8CA-C9B210E985FE}" srcOrd="0" destOrd="0" parTransId="{912E6E2C-5AAF-40F7-9036-98E02C833B29}" sibTransId="{D1F62037-43AE-45D5-BB97-226B03ECB230}"/>
    <dgm:cxn modelId="{193ECD59-3659-40CE-BA04-21C0FF9E37D2}" type="presOf" srcId="{137F9DBA-628B-4E16-93C0-CE5565189D4E}" destId="{9CDA1B23-9161-40CA-8CB5-08DE939BD415}" srcOrd="0" destOrd="0" presId="urn:microsoft.com/office/officeart/2005/8/layout/cycle4"/>
    <dgm:cxn modelId="{C970C865-7642-4A22-99AB-27D1BF380FE2}" type="presOf" srcId="{7FBBCE74-A930-4F57-9198-13FD65DEC108}" destId="{61ADFEDF-7AAA-4F2C-A251-327ADB48D666}" srcOrd="0" destOrd="0" presId="urn:microsoft.com/office/officeart/2005/8/layout/cycle4"/>
    <dgm:cxn modelId="{EF001028-9F32-4E79-9CF7-F068E6CD3902}" type="presOf" srcId="{E0812305-B4A1-4B31-8F52-D30B348583E9}" destId="{3F48C5F2-BF8E-4DA9-BBB2-FB52AB54D098}" srcOrd="0" destOrd="0" presId="urn:microsoft.com/office/officeart/2005/8/layout/cycle4"/>
    <dgm:cxn modelId="{73CC0160-280E-4877-9EF8-385E40B4F5AD}" type="presOf" srcId="{7FBBCE74-A930-4F57-9198-13FD65DEC108}" destId="{39878438-39ED-4E04-930C-F4F7FEC56191}" srcOrd="1" destOrd="0" presId="urn:microsoft.com/office/officeart/2005/8/layout/cycle4"/>
    <dgm:cxn modelId="{0F6CDFC4-A5C5-4675-9320-DD5DE2E5BA84}" type="presOf" srcId="{BDA06557-17DD-4520-8C35-B18A0043562E}" destId="{1821FB97-1A7A-494D-908C-A220072D6E79}" srcOrd="1" destOrd="0" presId="urn:microsoft.com/office/officeart/2005/8/layout/cycle4"/>
    <dgm:cxn modelId="{F5BF7454-5958-4035-AA6F-0DAB4280DE8A}" type="presOf" srcId="{0FA83CB1-20FC-43F1-B8CA-C9B210E985FE}" destId="{08A205EF-BAE7-42AA-8985-62128DFA3519}" srcOrd="0" destOrd="0" presId="urn:microsoft.com/office/officeart/2005/8/layout/cycle4"/>
    <dgm:cxn modelId="{344E9695-DAC0-40A7-89D5-06E526D0226F}" srcId="{590A6AE1-AAD2-4696-AF74-D92F6553AE6D}" destId="{137F9DBA-628B-4E16-93C0-CE5565189D4E}" srcOrd="1" destOrd="0" parTransId="{4A3EB6D5-9AD9-4B72-87FA-011584143378}" sibTransId="{D8DD4ACD-01D1-4B7A-8FCB-F4E1310EF520}"/>
    <dgm:cxn modelId="{A3EE65EF-CBBC-403A-A885-8EB64197C2DB}" type="presOf" srcId="{27330D4A-D40E-45FF-9C8A-670AC27F2245}" destId="{A74AFD5F-7770-4ED1-BD6F-9B70253C4117}" srcOrd="1" destOrd="0" presId="urn:microsoft.com/office/officeart/2005/8/layout/cycle4"/>
    <dgm:cxn modelId="{3376AE35-C9EC-48DB-8E75-B6F4336F68FE}" type="presOf" srcId="{8551D101-9C8E-45D4-B062-4BC64DAFB067}" destId="{61ADFEDF-7AAA-4F2C-A251-327ADB48D666}" srcOrd="0" destOrd="1" presId="urn:microsoft.com/office/officeart/2005/8/layout/cycle4"/>
    <dgm:cxn modelId="{15B261EE-32E7-4998-A0F0-2C3D03CAEC90}" srcId="{E0812305-B4A1-4B31-8F52-D30B348583E9}" destId="{8551D101-9C8E-45D4-B062-4BC64DAFB067}" srcOrd="1" destOrd="0" parTransId="{18849EA1-E6AE-4972-A72C-605F4CBDD796}" sibTransId="{EF608769-0C5F-4612-845E-AF754941EB42}"/>
    <dgm:cxn modelId="{7E2AEC52-A933-4B32-ABC6-8FB12C73A90A}" srcId="{B5ADA9A5-811C-4F24-9D83-1AEF0F020263}" destId="{27330D4A-D40E-45FF-9C8A-670AC27F2245}" srcOrd="0" destOrd="0" parTransId="{8BABCA3B-BF99-42C6-9D55-8F6B87179421}" sibTransId="{5EDB0456-A17A-45E6-92C5-9037F477B41B}"/>
    <dgm:cxn modelId="{B43E6E6B-EEEC-4118-A1B4-4865708ADF64}" type="presOf" srcId="{590A6AE1-AAD2-4696-AF74-D92F6553AE6D}" destId="{0294A418-6780-4265-BF76-22C6C3F1A2DB}" srcOrd="0" destOrd="0" presId="urn:microsoft.com/office/officeart/2005/8/layout/cycle4"/>
    <dgm:cxn modelId="{B64A9918-871F-4839-82C6-D4557ECD3E76}" type="presOf" srcId="{18AA2269-AC6C-4865-9BDD-15EC2ABA5989}" destId="{7CE3E005-8C6C-4D00-A207-D162EA4D84DB}" srcOrd="0" destOrd="0" presId="urn:microsoft.com/office/officeart/2005/8/layout/cycle4"/>
    <dgm:cxn modelId="{3914655A-C1B0-402F-8FB7-842F43EF27D1}" type="presOf" srcId="{18AA2269-AC6C-4865-9BDD-15EC2ABA5989}" destId="{0934BBE3-5075-40A1-A0D0-D89DFD4DCC0C}" srcOrd="1" destOrd="0" presId="urn:microsoft.com/office/officeart/2005/8/layout/cycle4"/>
    <dgm:cxn modelId="{E09833FE-CBB6-42E6-AC70-3B3A02B8D3EE}" srcId="{590A6AE1-AAD2-4696-AF74-D92F6553AE6D}" destId="{E0812305-B4A1-4B31-8F52-D30B348583E9}" srcOrd="3" destOrd="0" parTransId="{2FF800DF-0E8C-450A-A6CE-73BEE65DD7F5}" sibTransId="{D3D76C74-5069-4521-8C0F-CD5D33683312}"/>
    <dgm:cxn modelId="{133B7091-33A2-47CB-AC9B-9D582F4C96BD}" type="presOf" srcId="{27330D4A-D40E-45FF-9C8A-670AC27F2245}" destId="{ED9A3225-E28A-48E9-B1B4-50EEE1DF438F}" srcOrd="0" destOrd="0" presId="urn:microsoft.com/office/officeart/2005/8/layout/cycle4"/>
    <dgm:cxn modelId="{FAFFA30D-AC13-41F2-B3D9-C9C6456D9A27}" srcId="{137F9DBA-628B-4E16-93C0-CE5565189D4E}" destId="{BDA06557-17DD-4520-8C35-B18A0043562E}" srcOrd="0" destOrd="0" parTransId="{70F145D5-D1E1-4349-B53D-B04CA6364E7A}" sibTransId="{C20DCE4C-09D0-4FF2-90E5-B673626D2721}"/>
    <dgm:cxn modelId="{28D787C9-6ADC-4036-BC68-2C74C38EB91C}" type="presParOf" srcId="{0294A418-6780-4265-BF76-22C6C3F1A2DB}" destId="{A0EA6142-DE36-4452-AA51-B1C599B31538}" srcOrd="0" destOrd="0" presId="urn:microsoft.com/office/officeart/2005/8/layout/cycle4"/>
    <dgm:cxn modelId="{0F64054D-468D-4D5E-8D0F-2A9A76C16ED0}" type="presParOf" srcId="{A0EA6142-DE36-4452-AA51-B1C599B31538}" destId="{960A8E8E-A0C7-4B14-AC72-7FDFD5ED4A32}" srcOrd="0" destOrd="0" presId="urn:microsoft.com/office/officeart/2005/8/layout/cycle4"/>
    <dgm:cxn modelId="{08B7EA84-B7EA-4916-8607-529788BB2072}" type="presParOf" srcId="{960A8E8E-A0C7-4B14-AC72-7FDFD5ED4A32}" destId="{7CE3E005-8C6C-4D00-A207-D162EA4D84DB}" srcOrd="0" destOrd="0" presId="urn:microsoft.com/office/officeart/2005/8/layout/cycle4"/>
    <dgm:cxn modelId="{9378E024-B487-409C-9E60-50A192128BA5}" type="presParOf" srcId="{960A8E8E-A0C7-4B14-AC72-7FDFD5ED4A32}" destId="{0934BBE3-5075-40A1-A0D0-D89DFD4DCC0C}" srcOrd="1" destOrd="0" presId="urn:microsoft.com/office/officeart/2005/8/layout/cycle4"/>
    <dgm:cxn modelId="{7A642C40-606C-421A-9635-B68068676716}" type="presParOf" srcId="{A0EA6142-DE36-4452-AA51-B1C599B31538}" destId="{5FBAEFC7-AC98-44DF-9389-4EFF9C8E71F9}" srcOrd="1" destOrd="0" presId="urn:microsoft.com/office/officeart/2005/8/layout/cycle4"/>
    <dgm:cxn modelId="{CBF18A9F-BAD7-4CA2-A689-F55D2C15912A}" type="presParOf" srcId="{5FBAEFC7-AC98-44DF-9389-4EFF9C8E71F9}" destId="{0475D1DD-03AF-4AF7-B237-C9929A98F0CC}" srcOrd="0" destOrd="0" presId="urn:microsoft.com/office/officeart/2005/8/layout/cycle4"/>
    <dgm:cxn modelId="{FD534AD3-E06B-4ACC-A0F1-742C1515E407}" type="presParOf" srcId="{5FBAEFC7-AC98-44DF-9389-4EFF9C8E71F9}" destId="{1821FB97-1A7A-494D-908C-A220072D6E79}" srcOrd="1" destOrd="0" presId="urn:microsoft.com/office/officeart/2005/8/layout/cycle4"/>
    <dgm:cxn modelId="{833EB9EA-C92B-45A0-8FFC-84A4A4590BF7}" type="presParOf" srcId="{A0EA6142-DE36-4452-AA51-B1C599B31538}" destId="{FD94780B-2CFC-4706-970E-964B0E1A5522}" srcOrd="2" destOrd="0" presId="urn:microsoft.com/office/officeart/2005/8/layout/cycle4"/>
    <dgm:cxn modelId="{3ABFB934-1898-48F5-B5CE-18326964345D}" type="presParOf" srcId="{FD94780B-2CFC-4706-970E-964B0E1A5522}" destId="{ED9A3225-E28A-48E9-B1B4-50EEE1DF438F}" srcOrd="0" destOrd="0" presId="urn:microsoft.com/office/officeart/2005/8/layout/cycle4"/>
    <dgm:cxn modelId="{37DD5CA7-668E-4AD0-94D4-E112F420F3E9}" type="presParOf" srcId="{FD94780B-2CFC-4706-970E-964B0E1A5522}" destId="{A74AFD5F-7770-4ED1-BD6F-9B70253C4117}" srcOrd="1" destOrd="0" presId="urn:microsoft.com/office/officeart/2005/8/layout/cycle4"/>
    <dgm:cxn modelId="{05355D6E-94CE-4610-8873-A5BDD78D553E}" type="presParOf" srcId="{A0EA6142-DE36-4452-AA51-B1C599B31538}" destId="{C3CFFB31-0DDC-435B-BF4B-470F95C26DB0}" srcOrd="3" destOrd="0" presId="urn:microsoft.com/office/officeart/2005/8/layout/cycle4"/>
    <dgm:cxn modelId="{0406798F-666A-488B-9809-B57C3D6794D9}" type="presParOf" srcId="{C3CFFB31-0DDC-435B-BF4B-470F95C26DB0}" destId="{61ADFEDF-7AAA-4F2C-A251-327ADB48D666}" srcOrd="0" destOrd="0" presId="urn:microsoft.com/office/officeart/2005/8/layout/cycle4"/>
    <dgm:cxn modelId="{6EC4C95F-B731-4B8E-B1CE-08E65B60D9A5}" type="presParOf" srcId="{C3CFFB31-0DDC-435B-BF4B-470F95C26DB0}" destId="{39878438-39ED-4E04-930C-F4F7FEC56191}" srcOrd="1" destOrd="0" presId="urn:microsoft.com/office/officeart/2005/8/layout/cycle4"/>
    <dgm:cxn modelId="{711DDAD7-1B93-40E4-B115-0B770BCF99E8}" type="presParOf" srcId="{A0EA6142-DE36-4452-AA51-B1C599B31538}" destId="{23E33E2C-8862-4FB5-9EF6-A6FABE2DDEC5}" srcOrd="4" destOrd="0" presId="urn:microsoft.com/office/officeart/2005/8/layout/cycle4"/>
    <dgm:cxn modelId="{380AB268-9C56-4D7E-AD92-B4B0077882C9}" type="presParOf" srcId="{0294A418-6780-4265-BF76-22C6C3F1A2DB}" destId="{C2BD6602-9BFC-4BD1-87CF-BF54F44F96DA}" srcOrd="1" destOrd="0" presId="urn:microsoft.com/office/officeart/2005/8/layout/cycle4"/>
    <dgm:cxn modelId="{0DBA4098-1E54-460A-8682-A5BE32386A68}" type="presParOf" srcId="{C2BD6602-9BFC-4BD1-87CF-BF54F44F96DA}" destId="{08A205EF-BAE7-42AA-8985-62128DFA3519}" srcOrd="0" destOrd="0" presId="urn:microsoft.com/office/officeart/2005/8/layout/cycle4"/>
    <dgm:cxn modelId="{06B5FBE1-11B2-465A-AC9C-8D35E25FC65E}" type="presParOf" srcId="{C2BD6602-9BFC-4BD1-87CF-BF54F44F96DA}" destId="{9CDA1B23-9161-40CA-8CB5-08DE939BD415}" srcOrd="1" destOrd="0" presId="urn:microsoft.com/office/officeart/2005/8/layout/cycle4"/>
    <dgm:cxn modelId="{0F63FE41-898E-46A6-9700-450084D0C127}" type="presParOf" srcId="{C2BD6602-9BFC-4BD1-87CF-BF54F44F96DA}" destId="{A79F90BD-4468-4214-9A84-A72C6E5FA7A8}" srcOrd="2" destOrd="0" presId="urn:microsoft.com/office/officeart/2005/8/layout/cycle4"/>
    <dgm:cxn modelId="{86B9DA27-3489-4EFA-BE77-B1410DC544F7}" type="presParOf" srcId="{C2BD6602-9BFC-4BD1-87CF-BF54F44F96DA}" destId="{3F48C5F2-BF8E-4DA9-BBB2-FB52AB54D098}" srcOrd="3" destOrd="0" presId="urn:microsoft.com/office/officeart/2005/8/layout/cycle4"/>
    <dgm:cxn modelId="{6E78949B-5BD5-4689-9154-F0F738CDFC5A}" type="presParOf" srcId="{C2BD6602-9BFC-4BD1-87CF-BF54F44F96DA}" destId="{540D681F-1E9C-4A90-B072-25079E731A69}" srcOrd="4" destOrd="0" presId="urn:microsoft.com/office/officeart/2005/8/layout/cycle4"/>
    <dgm:cxn modelId="{702A16C1-45C9-4E9A-ADA3-C79F502FE6DC}" type="presParOf" srcId="{0294A418-6780-4265-BF76-22C6C3F1A2DB}" destId="{716B9BC1-9234-407B-90EA-3900E537770C}" srcOrd="2" destOrd="0" presId="urn:microsoft.com/office/officeart/2005/8/layout/cycle4"/>
    <dgm:cxn modelId="{9CBBF704-7F68-4FA2-AD4F-F98435A1BAC9}" type="presParOf" srcId="{0294A418-6780-4265-BF76-22C6C3F1A2DB}" destId="{DCA1D4F7-7230-4247-8A29-1B35DCF7ECFF}"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8EDD21-F011-43B5-B5FA-9A8447A0F80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B39FB5F-6674-414B-BE57-7F3A8B1A5847}">
      <dgm:prSet phldrT="[Text]" custT="1"/>
      <dgm:spPr>
        <a:solidFill>
          <a:srgbClr val="00B050"/>
        </a:solidFill>
      </dgm:spPr>
      <dgm:t>
        <a:bodyPr/>
        <a:lstStyle/>
        <a:p>
          <a:r>
            <a:rPr lang="it-IT" sz="2800" b="1" dirty="0" smtClean="0">
              <a:solidFill>
                <a:srgbClr val="FFFF00"/>
              </a:solidFill>
              <a:latin typeface="Times New Roman" panose="02020603050405020304" pitchFamily="18" charset="0"/>
              <a:cs typeface="Times New Roman" panose="02020603050405020304" pitchFamily="18" charset="0"/>
            </a:rPr>
            <a:t>Chỉ thị số 100-CT/TW (1-1981): </a:t>
          </a:r>
          <a:r>
            <a:rPr lang="it-IT" sz="2800" dirty="0" smtClean="0">
              <a:latin typeface="Times New Roman" panose="02020603050405020304" pitchFamily="18" charset="0"/>
              <a:cs typeface="Times New Roman" panose="02020603050405020304" pitchFamily="18" charset="0"/>
            </a:rPr>
            <a:t>Về khoán SP đến nhóm và người lao động trong các hợp tác xã NN</a:t>
          </a:r>
          <a:endParaRPr lang="en-US" sz="2800" dirty="0">
            <a:latin typeface="Times New Roman" panose="02020603050405020304" pitchFamily="18" charset="0"/>
            <a:cs typeface="Times New Roman" panose="02020603050405020304" pitchFamily="18" charset="0"/>
          </a:endParaRPr>
        </a:p>
      </dgm:t>
    </dgm:pt>
    <dgm:pt modelId="{13D8AF8D-3EC3-437C-8EE6-C0794768BF86}" type="parTrans" cxnId="{32816E64-CEF2-4871-AC76-524425B0C386}">
      <dgm:prSet/>
      <dgm:spPr/>
      <dgm:t>
        <a:bodyPr/>
        <a:lstStyle/>
        <a:p>
          <a:endParaRPr lang="en-US"/>
        </a:p>
      </dgm:t>
    </dgm:pt>
    <dgm:pt modelId="{F35A05D2-A1A5-4141-BD2A-40EC0D860460}" type="sibTrans" cxnId="{32816E64-CEF2-4871-AC76-524425B0C386}">
      <dgm:prSet/>
      <dgm:spPr/>
      <dgm:t>
        <a:bodyPr/>
        <a:lstStyle/>
        <a:p>
          <a:endParaRPr lang="en-US"/>
        </a:p>
      </dgm:t>
    </dgm:pt>
    <dgm:pt modelId="{59665F67-2588-41BF-BA8F-BD929A58D239}">
      <dgm:prSet phldrT="[Text]" custT="1"/>
      <dgm:spPr>
        <a:solidFill>
          <a:srgbClr val="002060"/>
        </a:solidFill>
      </dgm:spPr>
      <dgm:t>
        <a:bodyPr/>
        <a:lstStyle/>
        <a:p>
          <a:r>
            <a:rPr lang="it-IT" sz="2800" b="1" dirty="0" smtClean="0">
              <a:solidFill>
                <a:srgbClr val="FFFF00"/>
              </a:solidFill>
              <a:latin typeface="Times New Roman" panose="02020603050405020304" pitchFamily="18" charset="0"/>
              <a:cs typeface="Times New Roman" panose="02020603050405020304" pitchFamily="18" charset="0"/>
            </a:rPr>
            <a:t>Quyết định số 25-CP (1-1981): </a:t>
          </a:r>
          <a:r>
            <a:rPr lang="it-IT" sz="2800" dirty="0" smtClean="0">
              <a:latin typeface="Times New Roman" panose="02020603050405020304" pitchFamily="18" charset="0"/>
              <a:cs typeface="Times New Roman" panose="02020603050405020304" pitchFamily="18" charset="0"/>
            </a:rPr>
            <a:t>Về quyền chủ động SX kinh doanh và quyền tự chủ về tài chính của các xí nghiệp quốc doanh</a:t>
          </a:r>
          <a:endParaRPr lang="en-US" sz="2800" dirty="0">
            <a:latin typeface="Times New Roman" panose="02020603050405020304" pitchFamily="18" charset="0"/>
            <a:cs typeface="Times New Roman" panose="02020603050405020304" pitchFamily="18" charset="0"/>
          </a:endParaRPr>
        </a:p>
      </dgm:t>
    </dgm:pt>
    <dgm:pt modelId="{9BB582D2-C34B-4F88-B1C0-1511F7550AF2}" type="parTrans" cxnId="{BB79BE23-ED5C-4AA1-A518-58B10F3D896D}">
      <dgm:prSet/>
      <dgm:spPr/>
      <dgm:t>
        <a:bodyPr/>
        <a:lstStyle/>
        <a:p>
          <a:endParaRPr lang="en-US"/>
        </a:p>
      </dgm:t>
    </dgm:pt>
    <dgm:pt modelId="{DD553FDC-802E-4F3E-8D4D-30A8727E790D}" type="sibTrans" cxnId="{BB79BE23-ED5C-4AA1-A518-58B10F3D896D}">
      <dgm:prSet/>
      <dgm:spPr/>
      <dgm:t>
        <a:bodyPr/>
        <a:lstStyle/>
        <a:p>
          <a:endParaRPr lang="en-US"/>
        </a:p>
      </dgm:t>
    </dgm:pt>
    <dgm:pt modelId="{B0E3C063-95F2-47DC-9B3F-1821782AC67C}">
      <dgm:prSet phldrT="[Text]" custT="1"/>
      <dgm:spPr>
        <a:solidFill>
          <a:srgbClr val="C00000"/>
        </a:solidFill>
      </dgm:spPr>
      <dgm:t>
        <a:bodyPr/>
        <a:lstStyle/>
        <a:p>
          <a:r>
            <a:rPr lang="it-IT" sz="2800" b="1" dirty="0" smtClean="0">
              <a:solidFill>
                <a:srgbClr val="FFFF00"/>
              </a:solidFill>
              <a:latin typeface="Times New Roman" panose="02020603050405020304" pitchFamily="18" charset="0"/>
              <a:cs typeface="Times New Roman" panose="02020603050405020304" pitchFamily="18" charset="0"/>
            </a:rPr>
            <a:t>Quyết định số 26-CP </a:t>
          </a:r>
          <a:r>
            <a:rPr lang="it-IT" sz="2800" dirty="0" smtClean="0">
              <a:latin typeface="Times New Roman" panose="02020603050405020304" pitchFamily="18" charset="0"/>
              <a:cs typeface="Times New Roman" panose="02020603050405020304" pitchFamily="18" charset="0"/>
            </a:rPr>
            <a:t>:Về việc mở rộng hình thức trả lương khoán, lương SP và vận dụng hình thức tiền thưởng trong các đơn vị sản xuất kinh doanh của NN.  </a:t>
          </a:r>
          <a:endParaRPr lang="en-US" sz="2800" dirty="0">
            <a:latin typeface="Times New Roman" panose="02020603050405020304" pitchFamily="18" charset="0"/>
            <a:cs typeface="Times New Roman" panose="02020603050405020304" pitchFamily="18" charset="0"/>
          </a:endParaRPr>
        </a:p>
      </dgm:t>
    </dgm:pt>
    <dgm:pt modelId="{07555E9A-350A-4557-894D-72C2ED835BBA}" type="parTrans" cxnId="{03570535-AC1E-40AF-9C52-77D46B174CE1}">
      <dgm:prSet/>
      <dgm:spPr/>
      <dgm:t>
        <a:bodyPr/>
        <a:lstStyle/>
        <a:p>
          <a:endParaRPr lang="en-US"/>
        </a:p>
      </dgm:t>
    </dgm:pt>
    <dgm:pt modelId="{A0FA619D-FF7F-4E35-B449-569C05808B92}" type="sibTrans" cxnId="{03570535-AC1E-40AF-9C52-77D46B174CE1}">
      <dgm:prSet/>
      <dgm:spPr/>
      <dgm:t>
        <a:bodyPr/>
        <a:lstStyle/>
        <a:p>
          <a:endParaRPr lang="en-US"/>
        </a:p>
      </dgm:t>
    </dgm:pt>
    <dgm:pt modelId="{F8A83FCA-61DE-46B7-BC25-1CAEB611ADCB}" type="pres">
      <dgm:prSet presAssocID="{AE8EDD21-F011-43B5-B5FA-9A8447A0F808}" presName="linear" presStyleCnt="0">
        <dgm:presLayoutVars>
          <dgm:dir/>
          <dgm:animLvl val="lvl"/>
          <dgm:resizeHandles val="exact"/>
        </dgm:presLayoutVars>
      </dgm:prSet>
      <dgm:spPr/>
      <dgm:t>
        <a:bodyPr/>
        <a:lstStyle/>
        <a:p>
          <a:endParaRPr lang="en-US"/>
        </a:p>
      </dgm:t>
    </dgm:pt>
    <dgm:pt modelId="{25F0F9AD-0150-4D1B-B4CA-A94A3285CE21}" type="pres">
      <dgm:prSet presAssocID="{7B39FB5F-6674-414B-BE57-7F3A8B1A5847}" presName="parentLin" presStyleCnt="0"/>
      <dgm:spPr/>
    </dgm:pt>
    <dgm:pt modelId="{05B6D71A-7217-480C-8016-9206ECE14C23}" type="pres">
      <dgm:prSet presAssocID="{7B39FB5F-6674-414B-BE57-7F3A8B1A5847}" presName="parentLeftMargin" presStyleLbl="node1" presStyleIdx="0" presStyleCnt="3"/>
      <dgm:spPr/>
      <dgm:t>
        <a:bodyPr/>
        <a:lstStyle/>
        <a:p>
          <a:endParaRPr lang="en-US"/>
        </a:p>
      </dgm:t>
    </dgm:pt>
    <dgm:pt modelId="{9B86192D-5360-4787-B22C-4BA014A70B98}" type="pres">
      <dgm:prSet presAssocID="{7B39FB5F-6674-414B-BE57-7F3A8B1A5847}" presName="parentText" presStyleLbl="node1" presStyleIdx="0" presStyleCnt="3" custScaleY="517358">
        <dgm:presLayoutVars>
          <dgm:chMax val="0"/>
          <dgm:bulletEnabled val="1"/>
        </dgm:presLayoutVars>
      </dgm:prSet>
      <dgm:spPr/>
      <dgm:t>
        <a:bodyPr/>
        <a:lstStyle/>
        <a:p>
          <a:endParaRPr lang="en-US"/>
        </a:p>
      </dgm:t>
    </dgm:pt>
    <dgm:pt modelId="{F5074368-6CD9-4A7F-9A42-681EABC35792}" type="pres">
      <dgm:prSet presAssocID="{7B39FB5F-6674-414B-BE57-7F3A8B1A5847}" presName="negativeSpace" presStyleCnt="0"/>
      <dgm:spPr/>
    </dgm:pt>
    <dgm:pt modelId="{5FA567CE-F50F-4965-B2F1-982E058AED8E}" type="pres">
      <dgm:prSet presAssocID="{7B39FB5F-6674-414B-BE57-7F3A8B1A5847}" presName="childText" presStyleLbl="conFgAcc1" presStyleIdx="0" presStyleCnt="3">
        <dgm:presLayoutVars>
          <dgm:bulletEnabled val="1"/>
        </dgm:presLayoutVars>
      </dgm:prSet>
      <dgm:spPr/>
    </dgm:pt>
    <dgm:pt modelId="{27DC57AC-E11D-498A-8E4F-2346100BE4B3}" type="pres">
      <dgm:prSet presAssocID="{F35A05D2-A1A5-4141-BD2A-40EC0D860460}" presName="spaceBetweenRectangles" presStyleCnt="0"/>
      <dgm:spPr/>
    </dgm:pt>
    <dgm:pt modelId="{56363F71-3154-4C04-A57F-2377339F5637}" type="pres">
      <dgm:prSet presAssocID="{59665F67-2588-41BF-BA8F-BD929A58D239}" presName="parentLin" presStyleCnt="0"/>
      <dgm:spPr/>
    </dgm:pt>
    <dgm:pt modelId="{2969F3DB-8BE8-499F-A73D-157BAA11BE7F}" type="pres">
      <dgm:prSet presAssocID="{59665F67-2588-41BF-BA8F-BD929A58D239}" presName="parentLeftMargin" presStyleLbl="node1" presStyleIdx="0" presStyleCnt="3"/>
      <dgm:spPr/>
      <dgm:t>
        <a:bodyPr/>
        <a:lstStyle/>
        <a:p>
          <a:endParaRPr lang="en-US"/>
        </a:p>
      </dgm:t>
    </dgm:pt>
    <dgm:pt modelId="{E8113209-6E66-4053-A3EE-DB836EF508D5}" type="pres">
      <dgm:prSet presAssocID="{59665F67-2588-41BF-BA8F-BD929A58D239}" presName="parentText" presStyleLbl="node1" presStyleIdx="1" presStyleCnt="3" custScaleY="684318" custLinFactNeighborX="11220">
        <dgm:presLayoutVars>
          <dgm:chMax val="0"/>
          <dgm:bulletEnabled val="1"/>
        </dgm:presLayoutVars>
      </dgm:prSet>
      <dgm:spPr/>
      <dgm:t>
        <a:bodyPr/>
        <a:lstStyle/>
        <a:p>
          <a:endParaRPr lang="en-US"/>
        </a:p>
      </dgm:t>
    </dgm:pt>
    <dgm:pt modelId="{E9B791C4-F49C-4806-9CD5-5688AF1077B8}" type="pres">
      <dgm:prSet presAssocID="{59665F67-2588-41BF-BA8F-BD929A58D239}" presName="negativeSpace" presStyleCnt="0"/>
      <dgm:spPr/>
    </dgm:pt>
    <dgm:pt modelId="{E6DA9244-E8F7-403F-8FEC-B42C535C7D56}" type="pres">
      <dgm:prSet presAssocID="{59665F67-2588-41BF-BA8F-BD929A58D239}" presName="childText" presStyleLbl="conFgAcc1" presStyleIdx="1" presStyleCnt="3">
        <dgm:presLayoutVars>
          <dgm:bulletEnabled val="1"/>
        </dgm:presLayoutVars>
      </dgm:prSet>
      <dgm:spPr/>
    </dgm:pt>
    <dgm:pt modelId="{E56B66EC-3405-4FC2-B0E9-BEE3C49FC0D1}" type="pres">
      <dgm:prSet presAssocID="{DD553FDC-802E-4F3E-8D4D-30A8727E790D}" presName="spaceBetweenRectangles" presStyleCnt="0"/>
      <dgm:spPr/>
    </dgm:pt>
    <dgm:pt modelId="{502F6E8E-1412-407F-A977-9446567A9734}" type="pres">
      <dgm:prSet presAssocID="{B0E3C063-95F2-47DC-9B3F-1821782AC67C}" presName="parentLin" presStyleCnt="0"/>
      <dgm:spPr/>
    </dgm:pt>
    <dgm:pt modelId="{FE6E916C-ADDB-4473-8A61-000EF8B8147C}" type="pres">
      <dgm:prSet presAssocID="{B0E3C063-95F2-47DC-9B3F-1821782AC67C}" presName="parentLeftMargin" presStyleLbl="node1" presStyleIdx="1" presStyleCnt="3"/>
      <dgm:spPr/>
      <dgm:t>
        <a:bodyPr/>
        <a:lstStyle/>
        <a:p>
          <a:endParaRPr lang="en-US"/>
        </a:p>
      </dgm:t>
    </dgm:pt>
    <dgm:pt modelId="{FB731A8B-30E3-47C7-9BC9-EF533443EB03}" type="pres">
      <dgm:prSet presAssocID="{B0E3C063-95F2-47DC-9B3F-1821782AC67C}" presName="parentText" presStyleLbl="node1" presStyleIdx="2" presStyleCnt="3" custScaleY="625849" custLinFactNeighborX="11111" custLinFactNeighborY="-2033">
        <dgm:presLayoutVars>
          <dgm:chMax val="0"/>
          <dgm:bulletEnabled val="1"/>
        </dgm:presLayoutVars>
      </dgm:prSet>
      <dgm:spPr/>
      <dgm:t>
        <a:bodyPr/>
        <a:lstStyle/>
        <a:p>
          <a:endParaRPr lang="en-US"/>
        </a:p>
      </dgm:t>
    </dgm:pt>
    <dgm:pt modelId="{49A9A25E-3624-4463-9D58-DFA47B54E8A3}" type="pres">
      <dgm:prSet presAssocID="{B0E3C063-95F2-47DC-9B3F-1821782AC67C}" presName="negativeSpace" presStyleCnt="0"/>
      <dgm:spPr/>
    </dgm:pt>
    <dgm:pt modelId="{148C5A6B-457E-4F5A-85D7-9BF70F7B36FE}" type="pres">
      <dgm:prSet presAssocID="{B0E3C063-95F2-47DC-9B3F-1821782AC67C}" presName="childText" presStyleLbl="conFgAcc1" presStyleIdx="2" presStyleCnt="3">
        <dgm:presLayoutVars>
          <dgm:bulletEnabled val="1"/>
        </dgm:presLayoutVars>
      </dgm:prSet>
      <dgm:spPr/>
    </dgm:pt>
  </dgm:ptLst>
  <dgm:cxnLst>
    <dgm:cxn modelId="{B9AE0394-F999-4976-A1C0-94A7BBEB02FA}" type="presOf" srcId="{7B39FB5F-6674-414B-BE57-7F3A8B1A5847}" destId="{05B6D71A-7217-480C-8016-9206ECE14C23}" srcOrd="0" destOrd="0" presId="urn:microsoft.com/office/officeart/2005/8/layout/list1"/>
    <dgm:cxn modelId="{18336F03-A549-464F-98BE-2AC3000E90AE}" type="presOf" srcId="{AE8EDD21-F011-43B5-B5FA-9A8447A0F808}" destId="{F8A83FCA-61DE-46B7-BC25-1CAEB611ADCB}" srcOrd="0" destOrd="0" presId="urn:microsoft.com/office/officeart/2005/8/layout/list1"/>
    <dgm:cxn modelId="{BB79BE23-ED5C-4AA1-A518-58B10F3D896D}" srcId="{AE8EDD21-F011-43B5-B5FA-9A8447A0F808}" destId="{59665F67-2588-41BF-BA8F-BD929A58D239}" srcOrd="1" destOrd="0" parTransId="{9BB582D2-C34B-4F88-B1C0-1511F7550AF2}" sibTransId="{DD553FDC-802E-4F3E-8D4D-30A8727E790D}"/>
    <dgm:cxn modelId="{03570535-AC1E-40AF-9C52-77D46B174CE1}" srcId="{AE8EDD21-F011-43B5-B5FA-9A8447A0F808}" destId="{B0E3C063-95F2-47DC-9B3F-1821782AC67C}" srcOrd="2" destOrd="0" parTransId="{07555E9A-350A-4557-894D-72C2ED835BBA}" sibTransId="{A0FA619D-FF7F-4E35-B449-569C05808B92}"/>
    <dgm:cxn modelId="{C40E34B2-8538-43C5-A0FD-363B05C00F06}" type="presOf" srcId="{B0E3C063-95F2-47DC-9B3F-1821782AC67C}" destId="{FB731A8B-30E3-47C7-9BC9-EF533443EB03}" srcOrd="1" destOrd="0" presId="urn:microsoft.com/office/officeart/2005/8/layout/list1"/>
    <dgm:cxn modelId="{FFCBA6D5-FBF2-40B4-A3A1-240711F5E48D}" type="presOf" srcId="{59665F67-2588-41BF-BA8F-BD929A58D239}" destId="{E8113209-6E66-4053-A3EE-DB836EF508D5}" srcOrd="1" destOrd="0" presId="urn:microsoft.com/office/officeart/2005/8/layout/list1"/>
    <dgm:cxn modelId="{BE153091-3C30-4721-AA35-CDEA19E23C7D}" type="presOf" srcId="{7B39FB5F-6674-414B-BE57-7F3A8B1A5847}" destId="{9B86192D-5360-4787-B22C-4BA014A70B98}" srcOrd="1" destOrd="0" presId="urn:microsoft.com/office/officeart/2005/8/layout/list1"/>
    <dgm:cxn modelId="{1657FD6E-986C-4574-AE60-7A3E2827711B}" type="presOf" srcId="{59665F67-2588-41BF-BA8F-BD929A58D239}" destId="{2969F3DB-8BE8-499F-A73D-157BAA11BE7F}" srcOrd="0" destOrd="0" presId="urn:microsoft.com/office/officeart/2005/8/layout/list1"/>
    <dgm:cxn modelId="{8E4FB711-3F28-4E5C-827F-A0DECC9D360E}" type="presOf" srcId="{B0E3C063-95F2-47DC-9B3F-1821782AC67C}" destId="{FE6E916C-ADDB-4473-8A61-000EF8B8147C}" srcOrd="0" destOrd="0" presId="urn:microsoft.com/office/officeart/2005/8/layout/list1"/>
    <dgm:cxn modelId="{32816E64-CEF2-4871-AC76-524425B0C386}" srcId="{AE8EDD21-F011-43B5-B5FA-9A8447A0F808}" destId="{7B39FB5F-6674-414B-BE57-7F3A8B1A5847}" srcOrd="0" destOrd="0" parTransId="{13D8AF8D-3EC3-437C-8EE6-C0794768BF86}" sibTransId="{F35A05D2-A1A5-4141-BD2A-40EC0D860460}"/>
    <dgm:cxn modelId="{D64F9B9F-D0CC-4C0C-A1EB-4DB6ED62F090}" type="presParOf" srcId="{F8A83FCA-61DE-46B7-BC25-1CAEB611ADCB}" destId="{25F0F9AD-0150-4D1B-B4CA-A94A3285CE21}" srcOrd="0" destOrd="0" presId="urn:microsoft.com/office/officeart/2005/8/layout/list1"/>
    <dgm:cxn modelId="{7AAC0286-B09C-4F8F-9E2D-87DBA8F55C29}" type="presParOf" srcId="{25F0F9AD-0150-4D1B-B4CA-A94A3285CE21}" destId="{05B6D71A-7217-480C-8016-9206ECE14C23}" srcOrd="0" destOrd="0" presId="urn:microsoft.com/office/officeart/2005/8/layout/list1"/>
    <dgm:cxn modelId="{2FF8A90F-EA15-4756-83BB-07D86F15C559}" type="presParOf" srcId="{25F0F9AD-0150-4D1B-B4CA-A94A3285CE21}" destId="{9B86192D-5360-4787-B22C-4BA014A70B98}" srcOrd="1" destOrd="0" presId="urn:microsoft.com/office/officeart/2005/8/layout/list1"/>
    <dgm:cxn modelId="{64E48D8C-0B3D-481C-982F-2DD1C3E6584E}" type="presParOf" srcId="{F8A83FCA-61DE-46B7-BC25-1CAEB611ADCB}" destId="{F5074368-6CD9-4A7F-9A42-681EABC35792}" srcOrd="1" destOrd="0" presId="urn:microsoft.com/office/officeart/2005/8/layout/list1"/>
    <dgm:cxn modelId="{2A20CDC2-0A5D-4249-A3D4-0346DD1DC499}" type="presParOf" srcId="{F8A83FCA-61DE-46B7-BC25-1CAEB611ADCB}" destId="{5FA567CE-F50F-4965-B2F1-982E058AED8E}" srcOrd="2" destOrd="0" presId="urn:microsoft.com/office/officeart/2005/8/layout/list1"/>
    <dgm:cxn modelId="{75C20A19-054D-4196-84AF-2B5D81A06CEB}" type="presParOf" srcId="{F8A83FCA-61DE-46B7-BC25-1CAEB611ADCB}" destId="{27DC57AC-E11D-498A-8E4F-2346100BE4B3}" srcOrd="3" destOrd="0" presId="urn:microsoft.com/office/officeart/2005/8/layout/list1"/>
    <dgm:cxn modelId="{DD6443A8-1671-407D-ADC9-F51A32F3D943}" type="presParOf" srcId="{F8A83FCA-61DE-46B7-BC25-1CAEB611ADCB}" destId="{56363F71-3154-4C04-A57F-2377339F5637}" srcOrd="4" destOrd="0" presId="urn:microsoft.com/office/officeart/2005/8/layout/list1"/>
    <dgm:cxn modelId="{E720FF7A-736D-40DF-A53B-296996F363C3}" type="presParOf" srcId="{56363F71-3154-4C04-A57F-2377339F5637}" destId="{2969F3DB-8BE8-499F-A73D-157BAA11BE7F}" srcOrd="0" destOrd="0" presId="urn:microsoft.com/office/officeart/2005/8/layout/list1"/>
    <dgm:cxn modelId="{87588E84-5DC9-4F67-9E93-464A3F873897}" type="presParOf" srcId="{56363F71-3154-4C04-A57F-2377339F5637}" destId="{E8113209-6E66-4053-A3EE-DB836EF508D5}" srcOrd="1" destOrd="0" presId="urn:microsoft.com/office/officeart/2005/8/layout/list1"/>
    <dgm:cxn modelId="{CAF742B8-F54A-43F8-94F7-6C418CB63FA6}" type="presParOf" srcId="{F8A83FCA-61DE-46B7-BC25-1CAEB611ADCB}" destId="{E9B791C4-F49C-4806-9CD5-5688AF1077B8}" srcOrd="5" destOrd="0" presId="urn:microsoft.com/office/officeart/2005/8/layout/list1"/>
    <dgm:cxn modelId="{98495BB4-5E60-4E9E-AA35-652D0A0CA287}" type="presParOf" srcId="{F8A83FCA-61DE-46B7-BC25-1CAEB611ADCB}" destId="{E6DA9244-E8F7-403F-8FEC-B42C535C7D56}" srcOrd="6" destOrd="0" presId="urn:microsoft.com/office/officeart/2005/8/layout/list1"/>
    <dgm:cxn modelId="{9D9A2B6F-CAC1-4A68-94B5-D1DB35AE9D30}" type="presParOf" srcId="{F8A83FCA-61DE-46B7-BC25-1CAEB611ADCB}" destId="{E56B66EC-3405-4FC2-B0E9-BEE3C49FC0D1}" srcOrd="7" destOrd="0" presId="urn:microsoft.com/office/officeart/2005/8/layout/list1"/>
    <dgm:cxn modelId="{4DBEE110-A809-4894-865D-0D466C8E2111}" type="presParOf" srcId="{F8A83FCA-61DE-46B7-BC25-1CAEB611ADCB}" destId="{502F6E8E-1412-407F-A977-9446567A9734}" srcOrd="8" destOrd="0" presId="urn:microsoft.com/office/officeart/2005/8/layout/list1"/>
    <dgm:cxn modelId="{9B8A14F4-D0CC-45E0-BBAF-EA05FA7F90CC}" type="presParOf" srcId="{502F6E8E-1412-407F-A977-9446567A9734}" destId="{FE6E916C-ADDB-4473-8A61-000EF8B8147C}" srcOrd="0" destOrd="0" presId="urn:microsoft.com/office/officeart/2005/8/layout/list1"/>
    <dgm:cxn modelId="{1FD22AD4-DF8E-4946-ADFA-EDE6A16D2203}" type="presParOf" srcId="{502F6E8E-1412-407F-A977-9446567A9734}" destId="{FB731A8B-30E3-47C7-9BC9-EF533443EB03}" srcOrd="1" destOrd="0" presId="urn:microsoft.com/office/officeart/2005/8/layout/list1"/>
    <dgm:cxn modelId="{95B0CB49-46F2-435B-92DB-9672D42A0A40}" type="presParOf" srcId="{F8A83FCA-61DE-46B7-BC25-1CAEB611ADCB}" destId="{49A9A25E-3624-4463-9D58-DFA47B54E8A3}" srcOrd="9" destOrd="0" presId="urn:microsoft.com/office/officeart/2005/8/layout/list1"/>
    <dgm:cxn modelId="{FFFE44F0-FDE6-4150-9565-A4EA45DAFC38}" type="presParOf" srcId="{F8A83FCA-61DE-46B7-BC25-1CAEB611ADCB}" destId="{148C5A6B-457E-4F5A-85D7-9BF70F7B36FE}"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BEF845-C53E-4210-B029-F8A293A1227D}" type="doc">
      <dgm:prSet loTypeId="urn:microsoft.com/office/officeart/2005/8/layout/hierarchy2" loCatId="hierarchy" qsTypeId="urn:microsoft.com/office/officeart/2005/8/quickstyle/simple5" qsCatId="simple" csTypeId="urn:microsoft.com/office/officeart/2005/8/colors/colorful5" csCatId="colorful" phldr="1"/>
      <dgm:spPr/>
      <dgm:t>
        <a:bodyPr/>
        <a:lstStyle/>
        <a:p>
          <a:endParaRPr lang="en-US"/>
        </a:p>
      </dgm:t>
    </dgm:pt>
    <dgm:pt modelId="{4E681610-37F8-4510-A637-121A857AEB36}">
      <dgm:prSet phldrT="[Text]" custT="1"/>
      <dgm:spPr/>
      <dgm:t>
        <a:bodyPr/>
        <a:lstStyle/>
        <a:p>
          <a:pPr algn="just"/>
          <a:r>
            <a:rPr lang="it-IT" sz="1500" dirty="0" smtClean="0">
              <a:latin typeface="Times New Roman" panose="02020603050405020304" pitchFamily="18" charset="0"/>
              <a:cs typeface="Times New Roman" panose="02020603050405020304" pitchFamily="18" charset="0"/>
            </a:rPr>
            <a:t> </a:t>
          </a:r>
          <a:r>
            <a:rPr lang="it-IT" sz="2800" dirty="0" smtClean="0">
              <a:latin typeface="Times New Roman" panose="02020603050405020304" pitchFamily="18" charset="0"/>
              <a:cs typeface="Times New Roman" panose="02020603050405020304" pitchFamily="18" charset="0"/>
            </a:rPr>
            <a:t>Cuối tháng 12-1978, chính quyền Pôn Pốt huy động tổng lực tiến công xâm lược quy mô lớn trên toàn tuyến biên giới Tây Nam với mục tiêu nhanh chóng tiến sâu vào nội địa VN.</a:t>
          </a:r>
          <a:endParaRPr lang="en-US" sz="2800" dirty="0">
            <a:latin typeface="Times New Roman" panose="02020603050405020304" pitchFamily="18" charset="0"/>
            <a:cs typeface="Times New Roman" panose="02020603050405020304" pitchFamily="18" charset="0"/>
          </a:endParaRPr>
        </a:p>
      </dgm:t>
    </dgm:pt>
    <dgm:pt modelId="{286F58EA-B3C9-4020-8787-0FA5CC94B23F}" type="parTrans" cxnId="{1B4DDAC9-8C14-4765-8C60-AA4FE9440AD6}">
      <dgm:prSet custT="1"/>
      <dgm:spPr/>
      <dgm:t>
        <a:bodyPr/>
        <a:lstStyle/>
        <a:p>
          <a:endParaRPr lang="en-US" sz="1500">
            <a:latin typeface="Times New Roman" panose="02020603050405020304" pitchFamily="18" charset="0"/>
            <a:cs typeface="Times New Roman" panose="02020603050405020304" pitchFamily="18" charset="0"/>
          </a:endParaRPr>
        </a:p>
      </dgm:t>
    </dgm:pt>
    <dgm:pt modelId="{3EEBB486-FD1B-4EA0-A74F-390DB1D2DC90}" type="sibTrans" cxnId="{1B4DDAC9-8C14-4765-8C60-AA4FE9440AD6}">
      <dgm:prSet/>
      <dgm:spPr/>
      <dgm:t>
        <a:bodyPr/>
        <a:lstStyle/>
        <a:p>
          <a:endParaRPr lang="en-US" sz="1500">
            <a:latin typeface="Times New Roman" panose="02020603050405020304" pitchFamily="18" charset="0"/>
            <a:cs typeface="Times New Roman" panose="02020603050405020304" pitchFamily="18" charset="0"/>
          </a:endParaRPr>
        </a:p>
      </dgm:t>
    </dgm:pt>
    <dgm:pt modelId="{2CDBDB6A-D46E-4863-AA35-C75D5183AFF4}">
      <dgm:prSet custT="1"/>
      <dgm:spPr/>
      <dgm:t>
        <a:bodyPr/>
        <a:lstStyle/>
        <a:p>
          <a:pPr algn="just"/>
          <a:r>
            <a:rPr lang="it-IT" sz="2800" dirty="0" smtClean="0">
              <a:latin typeface="Times New Roman" panose="02020603050405020304" pitchFamily="18" charset="0"/>
              <a:cs typeface="Times New Roman" panose="02020603050405020304" pitchFamily="18" charset="0"/>
            </a:rPr>
            <a:t>Năm 1975, Pôn Pốt  tiến hành hàng ngàn vụ tấn công lấn chiếm đất đai, giết hại nhân dân VN trên toàn tuyến biên giới Tây Nam bằng những hình thức vô cùng dã man. </a:t>
          </a:r>
          <a:endParaRPr lang="en-US" sz="2800" dirty="0">
            <a:latin typeface="Times New Roman" panose="02020603050405020304" pitchFamily="18" charset="0"/>
            <a:cs typeface="Times New Roman" panose="02020603050405020304" pitchFamily="18" charset="0"/>
          </a:endParaRPr>
        </a:p>
      </dgm:t>
    </dgm:pt>
    <dgm:pt modelId="{2B0C8930-A94F-4B65-99A2-B259195A8613}" type="parTrans" cxnId="{9604E53D-C1DA-4840-BC42-1F976FC4FB44}">
      <dgm:prSet custT="1"/>
      <dgm:spPr/>
      <dgm:t>
        <a:bodyPr/>
        <a:lstStyle/>
        <a:p>
          <a:endParaRPr lang="en-US" sz="1500">
            <a:latin typeface="Times New Roman" panose="02020603050405020304" pitchFamily="18" charset="0"/>
            <a:cs typeface="Times New Roman" panose="02020603050405020304" pitchFamily="18" charset="0"/>
          </a:endParaRPr>
        </a:p>
      </dgm:t>
    </dgm:pt>
    <dgm:pt modelId="{18EB72A3-86DD-4552-A7FD-4E7CAE756A88}" type="sibTrans" cxnId="{9604E53D-C1DA-4840-BC42-1F976FC4FB44}">
      <dgm:prSet/>
      <dgm:spPr/>
      <dgm:t>
        <a:bodyPr/>
        <a:lstStyle/>
        <a:p>
          <a:endParaRPr lang="en-US" sz="1500">
            <a:latin typeface="Times New Roman" panose="02020603050405020304" pitchFamily="18" charset="0"/>
            <a:cs typeface="Times New Roman" panose="02020603050405020304" pitchFamily="18" charset="0"/>
          </a:endParaRPr>
        </a:p>
      </dgm:t>
    </dgm:pt>
    <dgm:pt modelId="{EE1298D1-ABD5-4F35-BACD-7A2F7A225DF3}">
      <dgm:prSet phldrT="[Text]" custT="1"/>
      <dgm:spPr/>
      <dgm:t>
        <a:bodyPr/>
        <a:lstStyle/>
        <a:p>
          <a:r>
            <a:rPr lang="en-US" sz="2400" dirty="0" err="1" smtClean="0">
              <a:latin typeface="Times New Roman" panose="02020603050405020304" pitchFamily="18" charset="0"/>
              <a:cs typeface="Times New Roman" panose="02020603050405020304" pitchFamily="18" charset="0"/>
            </a:rPr>
            <a:t>Chiến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tranh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biên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giới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tây</a:t>
          </a:r>
          <a:r>
            <a:rPr lang="en-US" sz="2400" dirty="0" smtClean="0">
              <a:latin typeface="Times New Roman" panose="02020603050405020304" pitchFamily="18" charset="0"/>
              <a:cs typeface="Times New Roman" panose="02020603050405020304" pitchFamily="18" charset="0"/>
            </a:rPr>
            <a:t> Nam</a:t>
          </a:r>
          <a:endParaRPr lang="en-US" sz="2400" dirty="0">
            <a:latin typeface="Times New Roman" panose="02020603050405020304" pitchFamily="18" charset="0"/>
            <a:cs typeface="Times New Roman" panose="02020603050405020304" pitchFamily="18" charset="0"/>
          </a:endParaRPr>
        </a:p>
      </dgm:t>
    </dgm:pt>
    <dgm:pt modelId="{8D07934B-91EF-4827-915E-269CF6AFA040}" type="sibTrans" cxnId="{0CCC212F-F498-4521-AFD2-F9F9DF85A905}">
      <dgm:prSet/>
      <dgm:spPr/>
      <dgm:t>
        <a:bodyPr/>
        <a:lstStyle/>
        <a:p>
          <a:endParaRPr lang="en-US" sz="1500">
            <a:latin typeface="Times New Roman" panose="02020603050405020304" pitchFamily="18" charset="0"/>
            <a:cs typeface="Times New Roman" panose="02020603050405020304" pitchFamily="18" charset="0"/>
          </a:endParaRPr>
        </a:p>
      </dgm:t>
    </dgm:pt>
    <dgm:pt modelId="{06B8040A-9677-418D-88CA-B16B1B3B4110}" type="parTrans" cxnId="{0CCC212F-F498-4521-AFD2-F9F9DF85A905}">
      <dgm:prSet custT="1"/>
      <dgm:spPr/>
      <dgm:t>
        <a:bodyPr/>
        <a:lstStyle/>
        <a:p>
          <a:endParaRPr lang="en-US" sz="1500">
            <a:latin typeface="Times New Roman" panose="02020603050405020304" pitchFamily="18" charset="0"/>
            <a:cs typeface="Times New Roman" panose="02020603050405020304" pitchFamily="18" charset="0"/>
          </a:endParaRPr>
        </a:p>
      </dgm:t>
    </dgm:pt>
    <dgm:pt modelId="{A4E4E430-5A64-4E58-8396-7382210ED567}" type="pres">
      <dgm:prSet presAssocID="{B9BEF845-C53E-4210-B029-F8A293A1227D}" presName="diagram" presStyleCnt="0">
        <dgm:presLayoutVars>
          <dgm:chPref val="1"/>
          <dgm:dir/>
          <dgm:animOne val="branch"/>
          <dgm:animLvl val="lvl"/>
          <dgm:resizeHandles val="exact"/>
        </dgm:presLayoutVars>
      </dgm:prSet>
      <dgm:spPr/>
      <dgm:t>
        <a:bodyPr/>
        <a:lstStyle/>
        <a:p>
          <a:endParaRPr lang="en-US"/>
        </a:p>
      </dgm:t>
    </dgm:pt>
    <dgm:pt modelId="{2A413068-979A-45B4-B3F0-1F06119923B8}" type="pres">
      <dgm:prSet presAssocID="{EE1298D1-ABD5-4F35-BACD-7A2F7A225DF3}" presName="root1" presStyleCnt="0"/>
      <dgm:spPr/>
    </dgm:pt>
    <dgm:pt modelId="{EE2BEB9F-6CD2-4BA1-9A9A-E96760C577A8}" type="pres">
      <dgm:prSet presAssocID="{EE1298D1-ABD5-4F35-BACD-7A2F7A225DF3}" presName="LevelOneTextNode" presStyleLbl="node0" presStyleIdx="0" presStyleCnt="1" custScaleX="156225" custScaleY="181249">
        <dgm:presLayoutVars>
          <dgm:chPref val="3"/>
        </dgm:presLayoutVars>
      </dgm:prSet>
      <dgm:spPr/>
      <dgm:t>
        <a:bodyPr/>
        <a:lstStyle/>
        <a:p>
          <a:endParaRPr lang="en-US"/>
        </a:p>
      </dgm:t>
    </dgm:pt>
    <dgm:pt modelId="{A5D17716-5E4F-42FB-8628-98E3EEDBF163}" type="pres">
      <dgm:prSet presAssocID="{EE1298D1-ABD5-4F35-BACD-7A2F7A225DF3}" presName="level2hierChild" presStyleCnt="0"/>
      <dgm:spPr/>
    </dgm:pt>
    <dgm:pt modelId="{B31D8084-81F3-47EF-BCBD-D40FCD3EA8EB}" type="pres">
      <dgm:prSet presAssocID="{2B0C8930-A94F-4B65-99A2-B259195A8613}" presName="conn2-1" presStyleLbl="parChTrans1D2" presStyleIdx="0" presStyleCnt="2"/>
      <dgm:spPr/>
      <dgm:t>
        <a:bodyPr/>
        <a:lstStyle/>
        <a:p>
          <a:endParaRPr lang="en-US"/>
        </a:p>
      </dgm:t>
    </dgm:pt>
    <dgm:pt modelId="{12C2AE5A-355B-4C2E-8C08-B3E5AA9ECDDA}" type="pres">
      <dgm:prSet presAssocID="{2B0C8930-A94F-4B65-99A2-B259195A8613}" presName="connTx" presStyleLbl="parChTrans1D2" presStyleIdx="0" presStyleCnt="2"/>
      <dgm:spPr/>
      <dgm:t>
        <a:bodyPr/>
        <a:lstStyle/>
        <a:p>
          <a:endParaRPr lang="en-US"/>
        </a:p>
      </dgm:t>
    </dgm:pt>
    <dgm:pt modelId="{12F0130C-67A0-48A6-85A6-4E95410A6F79}" type="pres">
      <dgm:prSet presAssocID="{2CDBDB6A-D46E-4863-AA35-C75D5183AFF4}" presName="root2" presStyleCnt="0"/>
      <dgm:spPr/>
      <dgm:t>
        <a:bodyPr/>
        <a:lstStyle/>
        <a:p>
          <a:endParaRPr lang="en-US"/>
        </a:p>
      </dgm:t>
    </dgm:pt>
    <dgm:pt modelId="{6D3D9DDC-978C-479E-BA1B-4022C3119B18}" type="pres">
      <dgm:prSet presAssocID="{2CDBDB6A-D46E-4863-AA35-C75D5183AFF4}" presName="LevelTwoTextNode" presStyleLbl="node2" presStyleIdx="0" presStyleCnt="2" custScaleX="434552" custScaleY="282958" custLinFactNeighborX="-12491" custLinFactNeighborY="-22727">
        <dgm:presLayoutVars>
          <dgm:chPref val="3"/>
        </dgm:presLayoutVars>
      </dgm:prSet>
      <dgm:spPr/>
      <dgm:t>
        <a:bodyPr/>
        <a:lstStyle/>
        <a:p>
          <a:endParaRPr lang="en-US"/>
        </a:p>
      </dgm:t>
    </dgm:pt>
    <dgm:pt modelId="{B0CDE3FA-AF4A-429E-8967-09F50DE64C86}" type="pres">
      <dgm:prSet presAssocID="{2CDBDB6A-D46E-4863-AA35-C75D5183AFF4}" presName="level3hierChild" presStyleCnt="0"/>
      <dgm:spPr/>
      <dgm:t>
        <a:bodyPr/>
        <a:lstStyle/>
        <a:p>
          <a:endParaRPr lang="en-US"/>
        </a:p>
      </dgm:t>
    </dgm:pt>
    <dgm:pt modelId="{FBF2156D-419A-4298-882C-8559EBD8F241}" type="pres">
      <dgm:prSet presAssocID="{286F58EA-B3C9-4020-8787-0FA5CC94B23F}" presName="conn2-1" presStyleLbl="parChTrans1D2" presStyleIdx="1" presStyleCnt="2"/>
      <dgm:spPr/>
      <dgm:t>
        <a:bodyPr/>
        <a:lstStyle/>
        <a:p>
          <a:endParaRPr lang="en-US"/>
        </a:p>
      </dgm:t>
    </dgm:pt>
    <dgm:pt modelId="{830A4164-D637-4C4B-A328-61833907555F}" type="pres">
      <dgm:prSet presAssocID="{286F58EA-B3C9-4020-8787-0FA5CC94B23F}" presName="connTx" presStyleLbl="parChTrans1D2" presStyleIdx="1" presStyleCnt="2"/>
      <dgm:spPr/>
      <dgm:t>
        <a:bodyPr/>
        <a:lstStyle/>
        <a:p>
          <a:endParaRPr lang="en-US"/>
        </a:p>
      </dgm:t>
    </dgm:pt>
    <dgm:pt modelId="{CBBD86CE-640A-42D1-9320-4E649E12E12C}" type="pres">
      <dgm:prSet presAssocID="{4E681610-37F8-4510-A637-121A857AEB36}" presName="root2" presStyleCnt="0"/>
      <dgm:spPr/>
      <dgm:t>
        <a:bodyPr/>
        <a:lstStyle/>
        <a:p>
          <a:endParaRPr lang="en-US"/>
        </a:p>
      </dgm:t>
    </dgm:pt>
    <dgm:pt modelId="{84A7BDC0-48FB-410F-8561-F4512F75FB8F}" type="pres">
      <dgm:prSet presAssocID="{4E681610-37F8-4510-A637-121A857AEB36}" presName="LevelTwoTextNode" presStyleLbl="node2" presStyleIdx="1" presStyleCnt="2" custScaleX="420876" custScaleY="420237" custLinFactNeighborX="-15405" custLinFactNeighborY="26597">
        <dgm:presLayoutVars>
          <dgm:chPref val="3"/>
        </dgm:presLayoutVars>
      </dgm:prSet>
      <dgm:spPr/>
      <dgm:t>
        <a:bodyPr/>
        <a:lstStyle/>
        <a:p>
          <a:endParaRPr lang="en-US"/>
        </a:p>
      </dgm:t>
    </dgm:pt>
    <dgm:pt modelId="{8C3EE294-C0DF-499D-BDF8-2B8792E14E58}" type="pres">
      <dgm:prSet presAssocID="{4E681610-37F8-4510-A637-121A857AEB36}" presName="level3hierChild" presStyleCnt="0"/>
      <dgm:spPr/>
      <dgm:t>
        <a:bodyPr/>
        <a:lstStyle/>
        <a:p>
          <a:endParaRPr lang="en-US"/>
        </a:p>
      </dgm:t>
    </dgm:pt>
  </dgm:ptLst>
  <dgm:cxnLst>
    <dgm:cxn modelId="{7B91140E-7571-4064-B082-B7B1926C75D2}" type="presOf" srcId="{286F58EA-B3C9-4020-8787-0FA5CC94B23F}" destId="{FBF2156D-419A-4298-882C-8559EBD8F241}" srcOrd="0" destOrd="0" presId="urn:microsoft.com/office/officeart/2005/8/layout/hierarchy2"/>
    <dgm:cxn modelId="{E1FFA3CF-B3E1-4F9C-9507-CFF3EC006FE4}" type="presOf" srcId="{286F58EA-B3C9-4020-8787-0FA5CC94B23F}" destId="{830A4164-D637-4C4B-A328-61833907555F}" srcOrd="1" destOrd="0" presId="urn:microsoft.com/office/officeart/2005/8/layout/hierarchy2"/>
    <dgm:cxn modelId="{3164E444-D3F7-4420-B8E4-858187725CDA}" type="presOf" srcId="{2B0C8930-A94F-4B65-99A2-B259195A8613}" destId="{B31D8084-81F3-47EF-BCBD-D40FCD3EA8EB}" srcOrd="0" destOrd="0" presId="urn:microsoft.com/office/officeart/2005/8/layout/hierarchy2"/>
    <dgm:cxn modelId="{CD9447D1-DCCE-4207-B440-0D2045E0A70A}" type="presOf" srcId="{EE1298D1-ABD5-4F35-BACD-7A2F7A225DF3}" destId="{EE2BEB9F-6CD2-4BA1-9A9A-E96760C577A8}" srcOrd="0" destOrd="0" presId="urn:microsoft.com/office/officeart/2005/8/layout/hierarchy2"/>
    <dgm:cxn modelId="{9604E53D-C1DA-4840-BC42-1F976FC4FB44}" srcId="{EE1298D1-ABD5-4F35-BACD-7A2F7A225DF3}" destId="{2CDBDB6A-D46E-4863-AA35-C75D5183AFF4}" srcOrd="0" destOrd="0" parTransId="{2B0C8930-A94F-4B65-99A2-B259195A8613}" sibTransId="{18EB72A3-86DD-4552-A7FD-4E7CAE756A88}"/>
    <dgm:cxn modelId="{58854061-B445-476C-AD03-4645099B796E}" type="presOf" srcId="{B9BEF845-C53E-4210-B029-F8A293A1227D}" destId="{A4E4E430-5A64-4E58-8396-7382210ED567}" srcOrd="0" destOrd="0" presId="urn:microsoft.com/office/officeart/2005/8/layout/hierarchy2"/>
    <dgm:cxn modelId="{0CCC212F-F498-4521-AFD2-F9F9DF85A905}" srcId="{B9BEF845-C53E-4210-B029-F8A293A1227D}" destId="{EE1298D1-ABD5-4F35-BACD-7A2F7A225DF3}" srcOrd="0" destOrd="0" parTransId="{06B8040A-9677-418D-88CA-B16B1B3B4110}" sibTransId="{8D07934B-91EF-4827-915E-269CF6AFA040}"/>
    <dgm:cxn modelId="{06FB69AE-A084-4FC3-A53C-01FD4D349A0E}" type="presOf" srcId="{2B0C8930-A94F-4B65-99A2-B259195A8613}" destId="{12C2AE5A-355B-4C2E-8C08-B3E5AA9ECDDA}" srcOrd="1" destOrd="0" presId="urn:microsoft.com/office/officeart/2005/8/layout/hierarchy2"/>
    <dgm:cxn modelId="{269752BA-FFC5-4642-988B-0D4E8CBB76E5}" type="presOf" srcId="{2CDBDB6A-D46E-4863-AA35-C75D5183AFF4}" destId="{6D3D9DDC-978C-479E-BA1B-4022C3119B18}" srcOrd="0" destOrd="0" presId="urn:microsoft.com/office/officeart/2005/8/layout/hierarchy2"/>
    <dgm:cxn modelId="{1B4DDAC9-8C14-4765-8C60-AA4FE9440AD6}" srcId="{EE1298D1-ABD5-4F35-BACD-7A2F7A225DF3}" destId="{4E681610-37F8-4510-A637-121A857AEB36}" srcOrd="1" destOrd="0" parTransId="{286F58EA-B3C9-4020-8787-0FA5CC94B23F}" sibTransId="{3EEBB486-FD1B-4EA0-A74F-390DB1D2DC90}"/>
    <dgm:cxn modelId="{0C50C902-EC13-4F5C-A7D3-E9A96B989FF5}" type="presOf" srcId="{4E681610-37F8-4510-A637-121A857AEB36}" destId="{84A7BDC0-48FB-410F-8561-F4512F75FB8F}" srcOrd="0" destOrd="0" presId="urn:microsoft.com/office/officeart/2005/8/layout/hierarchy2"/>
    <dgm:cxn modelId="{80597FD6-4327-4FDB-B0FC-BAC729FF62CD}" type="presParOf" srcId="{A4E4E430-5A64-4E58-8396-7382210ED567}" destId="{2A413068-979A-45B4-B3F0-1F06119923B8}" srcOrd="0" destOrd="0" presId="urn:microsoft.com/office/officeart/2005/8/layout/hierarchy2"/>
    <dgm:cxn modelId="{9ADF2F3F-D2C0-4579-8A1C-BF76B11F191B}" type="presParOf" srcId="{2A413068-979A-45B4-B3F0-1F06119923B8}" destId="{EE2BEB9F-6CD2-4BA1-9A9A-E96760C577A8}" srcOrd="0" destOrd="0" presId="urn:microsoft.com/office/officeart/2005/8/layout/hierarchy2"/>
    <dgm:cxn modelId="{AE77280B-A718-46C9-88CD-9A8D1D707BF4}" type="presParOf" srcId="{2A413068-979A-45B4-B3F0-1F06119923B8}" destId="{A5D17716-5E4F-42FB-8628-98E3EEDBF163}" srcOrd="1" destOrd="0" presId="urn:microsoft.com/office/officeart/2005/8/layout/hierarchy2"/>
    <dgm:cxn modelId="{B5A8BA85-7DC5-4180-A383-B4CFF7E084CD}" type="presParOf" srcId="{A5D17716-5E4F-42FB-8628-98E3EEDBF163}" destId="{B31D8084-81F3-47EF-BCBD-D40FCD3EA8EB}" srcOrd="0" destOrd="0" presId="urn:microsoft.com/office/officeart/2005/8/layout/hierarchy2"/>
    <dgm:cxn modelId="{914E4B08-2845-4A32-8D97-913543C23D9E}" type="presParOf" srcId="{B31D8084-81F3-47EF-BCBD-D40FCD3EA8EB}" destId="{12C2AE5A-355B-4C2E-8C08-B3E5AA9ECDDA}" srcOrd="0" destOrd="0" presId="urn:microsoft.com/office/officeart/2005/8/layout/hierarchy2"/>
    <dgm:cxn modelId="{4554200B-EF4C-43A8-BD6D-A0137A886F0B}" type="presParOf" srcId="{A5D17716-5E4F-42FB-8628-98E3EEDBF163}" destId="{12F0130C-67A0-48A6-85A6-4E95410A6F79}" srcOrd="1" destOrd="0" presId="urn:microsoft.com/office/officeart/2005/8/layout/hierarchy2"/>
    <dgm:cxn modelId="{3CF7AEFF-7BCF-4158-ABC9-514330F31A7C}" type="presParOf" srcId="{12F0130C-67A0-48A6-85A6-4E95410A6F79}" destId="{6D3D9DDC-978C-479E-BA1B-4022C3119B18}" srcOrd="0" destOrd="0" presId="urn:microsoft.com/office/officeart/2005/8/layout/hierarchy2"/>
    <dgm:cxn modelId="{D46FCB2B-FCD8-4621-B234-F0AF96C16555}" type="presParOf" srcId="{12F0130C-67A0-48A6-85A6-4E95410A6F79}" destId="{B0CDE3FA-AF4A-429E-8967-09F50DE64C86}" srcOrd="1" destOrd="0" presId="urn:microsoft.com/office/officeart/2005/8/layout/hierarchy2"/>
    <dgm:cxn modelId="{F24854E0-24C5-44C2-BE6E-B749C37C81E0}" type="presParOf" srcId="{A5D17716-5E4F-42FB-8628-98E3EEDBF163}" destId="{FBF2156D-419A-4298-882C-8559EBD8F241}" srcOrd="2" destOrd="0" presId="urn:microsoft.com/office/officeart/2005/8/layout/hierarchy2"/>
    <dgm:cxn modelId="{FE03D57A-DBD0-4588-91BD-8A5D6C217671}" type="presParOf" srcId="{FBF2156D-419A-4298-882C-8559EBD8F241}" destId="{830A4164-D637-4C4B-A328-61833907555F}" srcOrd="0" destOrd="0" presId="urn:microsoft.com/office/officeart/2005/8/layout/hierarchy2"/>
    <dgm:cxn modelId="{E320AD44-ADE8-47D2-BE35-F1E27B76C446}" type="presParOf" srcId="{A5D17716-5E4F-42FB-8628-98E3EEDBF163}" destId="{CBBD86CE-640A-42D1-9320-4E649E12E12C}" srcOrd="3" destOrd="0" presId="urn:microsoft.com/office/officeart/2005/8/layout/hierarchy2"/>
    <dgm:cxn modelId="{813BE881-62F8-439A-B70D-36EFAEE78C00}" type="presParOf" srcId="{CBBD86CE-640A-42D1-9320-4E649E12E12C}" destId="{84A7BDC0-48FB-410F-8561-F4512F75FB8F}" srcOrd="0" destOrd="0" presId="urn:microsoft.com/office/officeart/2005/8/layout/hierarchy2"/>
    <dgm:cxn modelId="{ECB2714F-8388-4DBF-93B5-488174E89B04}" type="presParOf" srcId="{CBBD86CE-640A-42D1-9320-4E649E12E12C}" destId="{8C3EE294-C0DF-499D-BDF8-2B8792E14E58}"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D8A585-5B50-4123-97A3-86295D52F543}" type="doc">
      <dgm:prSet loTypeId="urn:microsoft.com/office/officeart/2005/8/layout/hierarchy2" loCatId="hierarchy" qsTypeId="urn:microsoft.com/office/officeart/2005/8/quickstyle/3d3" qsCatId="3D" csTypeId="urn:microsoft.com/office/officeart/2005/8/colors/colorful5" csCatId="colorful" phldr="1"/>
      <dgm:spPr/>
      <dgm:t>
        <a:bodyPr/>
        <a:lstStyle/>
        <a:p>
          <a:endParaRPr lang="en-US"/>
        </a:p>
      </dgm:t>
    </dgm:pt>
    <dgm:pt modelId="{51784419-06A8-46AC-B4CB-B2E1A22B0D4E}">
      <dgm:prSet phldrT="[Text]" custT="1"/>
      <dgm:spPr/>
      <dgm:t>
        <a:bodyPr/>
        <a:lstStyle/>
        <a:p>
          <a:r>
            <a:rPr lang="en-US" sz="2400" dirty="0" err="1" smtClean="0">
              <a:latin typeface="Times New Roman" panose="02020603050405020304" pitchFamily="18" charset="0"/>
              <a:cs typeface="Times New Roman" panose="02020603050405020304" pitchFamily="18" charset="0"/>
            </a:rPr>
            <a:t>Cuộc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chiến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bảo</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vệ</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Biên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giới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phía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Bắc</a:t>
          </a:r>
          <a:endParaRPr lang="en-US" sz="2400" dirty="0">
            <a:latin typeface="Times New Roman" panose="02020603050405020304" pitchFamily="18" charset="0"/>
            <a:cs typeface="Times New Roman" panose="02020603050405020304" pitchFamily="18" charset="0"/>
          </a:endParaRPr>
        </a:p>
      </dgm:t>
    </dgm:pt>
    <dgm:pt modelId="{18665206-AC10-4C1F-9C27-DDCE7EEF2519}" type="parTrans" cxnId="{8FEA16E2-CC8A-4219-BD4D-82C3F92D121C}">
      <dgm:prSet/>
      <dgm:spPr/>
      <dgm:t>
        <a:bodyPr/>
        <a:lstStyle/>
        <a:p>
          <a:endParaRPr lang="en-US" sz="1400">
            <a:latin typeface="Times New Roman" panose="02020603050405020304" pitchFamily="18" charset="0"/>
            <a:cs typeface="Times New Roman" panose="02020603050405020304" pitchFamily="18" charset="0"/>
          </a:endParaRPr>
        </a:p>
      </dgm:t>
    </dgm:pt>
    <dgm:pt modelId="{0A992D5D-5046-485A-A107-28F467A77058}" type="sibTrans" cxnId="{8FEA16E2-CC8A-4219-BD4D-82C3F92D121C}">
      <dgm:prSet/>
      <dgm:spPr/>
      <dgm:t>
        <a:bodyPr/>
        <a:lstStyle/>
        <a:p>
          <a:endParaRPr lang="en-US" sz="1400">
            <a:latin typeface="Times New Roman" panose="02020603050405020304" pitchFamily="18" charset="0"/>
            <a:cs typeface="Times New Roman" panose="02020603050405020304" pitchFamily="18" charset="0"/>
          </a:endParaRPr>
        </a:p>
      </dgm:t>
    </dgm:pt>
    <dgm:pt modelId="{1008FEC4-FD20-40D1-8585-E1EB05A4B713}">
      <dgm:prSet phldrT="[Text]" custT="1"/>
      <dgm:spPr/>
      <dgm:t>
        <a:bodyPr/>
        <a:lstStyle/>
        <a:p>
          <a:r>
            <a:rPr lang="it-IT" sz="2000" dirty="0" smtClean="0">
              <a:latin typeface="Arial" panose="020B0604020202020204" pitchFamily="34" charset="0"/>
              <a:cs typeface="Arial" panose="020B0604020202020204" pitchFamily="34" charset="0"/>
            </a:rPr>
            <a:t>Ngày 17-2-1979, TQ huy động hơn 60 vạn quân</a:t>
          </a:r>
          <a:endParaRPr lang="en-US" sz="2000" dirty="0">
            <a:latin typeface="Arial" panose="020B0604020202020204" pitchFamily="34" charset="0"/>
            <a:cs typeface="Arial" panose="020B0604020202020204" pitchFamily="34" charset="0"/>
          </a:endParaRPr>
        </a:p>
      </dgm:t>
    </dgm:pt>
    <dgm:pt modelId="{63B069BA-F229-401E-9165-B7E561E6A836}" type="parTrans" cxnId="{16A931DF-D148-4D3F-B15C-0EBF0AB7D0CD}">
      <dgm:prSet custT="1"/>
      <dgm:spPr/>
      <dgm:t>
        <a:bodyPr/>
        <a:lstStyle/>
        <a:p>
          <a:endParaRPr lang="en-US" sz="1400">
            <a:latin typeface="Times New Roman" panose="02020603050405020304" pitchFamily="18" charset="0"/>
            <a:cs typeface="Times New Roman" panose="02020603050405020304" pitchFamily="18" charset="0"/>
          </a:endParaRPr>
        </a:p>
      </dgm:t>
    </dgm:pt>
    <dgm:pt modelId="{3268DCB4-59D1-463B-8B17-487AA30F9CDB}" type="sibTrans" cxnId="{16A931DF-D148-4D3F-B15C-0EBF0AB7D0CD}">
      <dgm:prSet/>
      <dgm:spPr/>
      <dgm:t>
        <a:bodyPr/>
        <a:lstStyle/>
        <a:p>
          <a:endParaRPr lang="en-US" sz="1400">
            <a:latin typeface="Times New Roman" panose="02020603050405020304" pitchFamily="18" charset="0"/>
            <a:cs typeface="Times New Roman" panose="02020603050405020304" pitchFamily="18" charset="0"/>
          </a:endParaRPr>
        </a:p>
      </dgm:t>
    </dgm:pt>
    <dgm:pt modelId="{45478387-78E7-4DE9-A906-250DB31343C0}">
      <dgm:prSet phldrT="[Text]" custT="1"/>
      <dgm:spPr/>
      <dgm:t>
        <a:bodyPr/>
        <a:lstStyle/>
        <a:p>
          <a:r>
            <a:rPr lang="it-IT" sz="2000" dirty="0" smtClean="0">
              <a:latin typeface="Arial" panose="020B0604020202020204" pitchFamily="34" charset="0"/>
              <a:cs typeface="Arial" panose="020B0604020202020204" pitchFamily="34" charset="0"/>
            </a:rPr>
            <a:t>Đồng loạt tấn công toàn tuyến biên giới nước ta từ Lai Châu đến Quảng Ninh</a:t>
          </a:r>
          <a:endParaRPr lang="en-US" sz="2000" dirty="0">
            <a:latin typeface="Arial" panose="020B0604020202020204" pitchFamily="34" charset="0"/>
            <a:cs typeface="Arial" panose="020B0604020202020204" pitchFamily="34" charset="0"/>
          </a:endParaRPr>
        </a:p>
      </dgm:t>
    </dgm:pt>
    <dgm:pt modelId="{6DAB4646-3CF0-4EAF-8543-18AFB3190CAB}" type="parTrans" cxnId="{29370ACE-513B-493B-B949-642FAA644935}">
      <dgm:prSet custT="1"/>
      <dgm:spPr/>
      <dgm:t>
        <a:bodyPr/>
        <a:lstStyle/>
        <a:p>
          <a:endParaRPr lang="en-US" sz="1400">
            <a:latin typeface="Times New Roman" panose="02020603050405020304" pitchFamily="18" charset="0"/>
            <a:cs typeface="Times New Roman" panose="02020603050405020304" pitchFamily="18" charset="0"/>
          </a:endParaRPr>
        </a:p>
      </dgm:t>
    </dgm:pt>
    <dgm:pt modelId="{CD355BFD-20B1-488F-B63A-566463ABA417}" type="sibTrans" cxnId="{29370ACE-513B-493B-B949-642FAA644935}">
      <dgm:prSet/>
      <dgm:spPr/>
      <dgm:t>
        <a:bodyPr/>
        <a:lstStyle/>
        <a:p>
          <a:endParaRPr lang="en-US" sz="1400">
            <a:latin typeface="Times New Roman" panose="02020603050405020304" pitchFamily="18" charset="0"/>
            <a:cs typeface="Times New Roman" panose="02020603050405020304" pitchFamily="18" charset="0"/>
          </a:endParaRPr>
        </a:p>
      </dgm:t>
    </dgm:pt>
    <dgm:pt modelId="{776E2185-7BE9-4A4C-9326-23165F749B61}">
      <dgm:prSet phldrT="[Text]" custT="1"/>
      <dgm:spPr/>
      <dgm:t>
        <a:bodyPr/>
        <a:lstStyle/>
        <a:p>
          <a:r>
            <a:rPr lang="it-IT" sz="2000" dirty="0" smtClean="0">
              <a:latin typeface="Arial" panose="020B0604020202020204" pitchFamily="34" charset="0"/>
              <a:cs typeface="Arial" panose="020B0604020202020204" pitchFamily="34" charset="0"/>
            </a:rPr>
            <a:t>Gây ra những thiệt hại rất nặng nề. </a:t>
          </a:r>
          <a:endParaRPr lang="en-US" sz="2000" dirty="0">
            <a:latin typeface="Arial" panose="020B0604020202020204" pitchFamily="34" charset="0"/>
            <a:cs typeface="Arial" panose="020B0604020202020204" pitchFamily="34" charset="0"/>
          </a:endParaRPr>
        </a:p>
      </dgm:t>
    </dgm:pt>
    <dgm:pt modelId="{7114138A-60E3-4B57-9E0F-231057D32142}" type="parTrans" cxnId="{0154D8DC-79A6-45DC-8749-D71A8A1F8E3D}">
      <dgm:prSet custT="1"/>
      <dgm:spPr/>
      <dgm:t>
        <a:bodyPr/>
        <a:lstStyle/>
        <a:p>
          <a:endParaRPr lang="en-US" sz="1400">
            <a:latin typeface="Times New Roman" panose="02020603050405020304" pitchFamily="18" charset="0"/>
            <a:cs typeface="Times New Roman" panose="02020603050405020304" pitchFamily="18" charset="0"/>
          </a:endParaRPr>
        </a:p>
      </dgm:t>
    </dgm:pt>
    <dgm:pt modelId="{77BE0C41-0424-40AE-A7CC-142C44534088}" type="sibTrans" cxnId="{0154D8DC-79A6-45DC-8749-D71A8A1F8E3D}">
      <dgm:prSet/>
      <dgm:spPr/>
      <dgm:t>
        <a:bodyPr/>
        <a:lstStyle/>
        <a:p>
          <a:endParaRPr lang="en-US" sz="1400">
            <a:latin typeface="Times New Roman" panose="02020603050405020304" pitchFamily="18" charset="0"/>
            <a:cs typeface="Times New Roman" panose="02020603050405020304" pitchFamily="18" charset="0"/>
          </a:endParaRPr>
        </a:p>
      </dgm:t>
    </dgm:pt>
    <dgm:pt modelId="{BBDC8065-6C62-4D8B-AF56-A85082BC13CE}">
      <dgm:prSet phldrT="[Text]" custT="1"/>
      <dgm:spPr/>
      <dgm:t>
        <a:bodyPr/>
        <a:lstStyle/>
        <a:p>
          <a:r>
            <a:rPr lang="it-IT" sz="2000" dirty="0" smtClean="0">
              <a:latin typeface="Arial" panose="020B0604020202020204" pitchFamily="34" charset="0"/>
              <a:cs typeface="Arial" panose="020B0604020202020204" pitchFamily="34" charset="0"/>
            </a:rPr>
            <a:t>Ngày 5-3-1979, Chủ tịch Tôn Đức Thắng ra lệnh Tổng động viện toàn quốc. </a:t>
          </a:r>
          <a:endParaRPr lang="en-US" sz="2000" dirty="0">
            <a:latin typeface="Arial" panose="020B0604020202020204" pitchFamily="34" charset="0"/>
            <a:cs typeface="Arial" panose="020B0604020202020204" pitchFamily="34" charset="0"/>
          </a:endParaRPr>
        </a:p>
      </dgm:t>
    </dgm:pt>
    <dgm:pt modelId="{E921ADD0-A389-4840-8C26-C102FFCB8C29}" type="parTrans" cxnId="{22E740A3-A530-4994-BFA1-45BB6636E3A9}">
      <dgm:prSet custT="1"/>
      <dgm:spPr/>
      <dgm:t>
        <a:bodyPr/>
        <a:lstStyle/>
        <a:p>
          <a:endParaRPr lang="en-US" sz="1400">
            <a:latin typeface="Times New Roman" panose="02020603050405020304" pitchFamily="18" charset="0"/>
            <a:cs typeface="Times New Roman" panose="02020603050405020304" pitchFamily="18" charset="0"/>
          </a:endParaRPr>
        </a:p>
      </dgm:t>
    </dgm:pt>
    <dgm:pt modelId="{6FB26795-EEF5-43AA-9297-8D4F4C009C0A}" type="sibTrans" cxnId="{22E740A3-A530-4994-BFA1-45BB6636E3A9}">
      <dgm:prSet/>
      <dgm:spPr/>
      <dgm:t>
        <a:bodyPr/>
        <a:lstStyle/>
        <a:p>
          <a:endParaRPr lang="en-US" sz="1400">
            <a:latin typeface="Times New Roman" panose="02020603050405020304" pitchFamily="18" charset="0"/>
            <a:cs typeface="Times New Roman" panose="02020603050405020304" pitchFamily="18" charset="0"/>
          </a:endParaRPr>
        </a:p>
      </dgm:t>
    </dgm:pt>
    <dgm:pt modelId="{59F09E3B-B390-4EA7-A3C3-94F215A86565}">
      <dgm:prSet phldrT="[Text]" custT="1"/>
      <dgm:spPr/>
      <dgm:t>
        <a:bodyPr/>
        <a:lstStyle/>
        <a:p>
          <a:r>
            <a:rPr lang="it-IT" sz="1800" dirty="0" smtClean="0">
              <a:latin typeface="Arial" panose="020B0604020202020204" pitchFamily="34" charset="0"/>
              <a:cs typeface="Arial" panose="020B0604020202020204" pitchFamily="34" charset="0"/>
            </a:rPr>
            <a:t>Quân dân VN, nhất là quân dân các tỉnh biên giới phía Bắc, được ND thế giới ủng hộ đã kiên cường chiến đấu bảo vệ đất nước</a:t>
          </a:r>
          <a:endParaRPr lang="en-US" sz="1800" dirty="0">
            <a:latin typeface="Arial" panose="020B0604020202020204" pitchFamily="34" charset="0"/>
            <a:cs typeface="Arial" panose="020B0604020202020204" pitchFamily="34" charset="0"/>
          </a:endParaRPr>
        </a:p>
      </dgm:t>
    </dgm:pt>
    <dgm:pt modelId="{E31380F9-60D8-4002-807C-F8BFFC3DD1E9}" type="parTrans" cxnId="{6A0977EA-5C4B-4F36-BFBD-6195E769846D}">
      <dgm:prSet custT="1"/>
      <dgm:spPr/>
      <dgm:t>
        <a:bodyPr/>
        <a:lstStyle/>
        <a:p>
          <a:endParaRPr lang="en-US" sz="1400">
            <a:latin typeface="Times New Roman" panose="02020603050405020304" pitchFamily="18" charset="0"/>
            <a:cs typeface="Times New Roman" panose="02020603050405020304" pitchFamily="18" charset="0"/>
          </a:endParaRPr>
        </a:p>
      </dgm:t>
    </dgm:pt>
    <dgm:pt modelId="{335DF381-3ABB-4010-BECF-19A0F0404D38}" type="sibTrans" cxnId="{6A0977EA-5C4B-4F36-BFBD-6195E769846D}">
      <dgm:prSet/>
      <dgm:spPr/>
      <dgm:t>
        <a:bodyPr/>
        <a:lstStyle/>
        <a:p>
          <a:endParaRPr lang="en-US" sz="1400">
            <a:latin typeface="Times New Roman" panose="02020603050405020304" pitchFamily="18" charset="0"/>
            <a:cs typeface="Times New Roman" panose="02020603050405020304" pitchFamily="18" charset="0"/>
          </a:endParaRPr>
        </a:p>
      </dgm:t>
    </dgm:pt>
    <dgm:pt modelId="{DCA1D3C6-55B9-488F-9018-79DC1B229D16}">
      <dgm:prSet custT="1"/>
      <dgm:spPr/>
      <dgm:t>
        <a:bodyPr/>
        <a:lstStyle/>
        <a:p>
          <a:pPr algn="just"/>
          <a:r>
            <a:rPr lang="it-IT" sz="1800" dirty="0" smtClean="0">
              <a:latin typeface="Arial" panose="020B0604020202020204" pitchFamily="34" charset="0"/>
              <a:cs typeface="Arial" panose="020B0604020202020204" pitchFamily="34" charset="0"/>
            </a:rPr>
            <a:t>Ngày 5-3-1979, Trung Quốc tuyên bố rút quân,nhưng chưa từ bỏ hoạt động chống phá trên tuyến biên giới</a:t>
          </a:r>
          <a:endParaRPr lang="en-US" sz="1800" dirty="0">
            <a:latin typeface="Arial" panose="020B0604020202020204" pitchFamily="34" charset="0"/>
            <a:cs typeface="Arial" panose="020B0604020202020204" pitchFamily="34" charset="0"/>
          </a:endParaRPr>
        </a:p>
      </dgm:t>
    </dgm:pt>
    <dgm:pt modelId="{BC0C55A7-87FA-4238-8070-694F011A3E14}" type="parTrans" cxnId="{E61AE769-0714-4757-AAC6-399D5EAFF906}">
      <dgm:prSet custT="1"/>
      <dgm:spPr/>
      <dgm:t>
        <a:bodyPr/>
        <a:lstStyle/>
        <a:p>
          <a:endParaRPr lang="en-US" sz="1400">
            <a:latin typeface="Times New Roman" panose="02020603050405020304" pitchFamily="18" charset="0"/>
            <a:cs typeface="Times New Roman" panose="02020603050405020304" pitchFamily="18" charset="0"/>
          </a:endParaRPr>
        </a:p>
      </dgm:t>
    </dgm:pt>
    <dgm:pt modelId="{6C92A102-4791-493D-9CD8-95B8CC5A1A1E}" type="sibTrans" cxnId="{E61AE769-0714-4757-AAC6-399D5EAFF906}">
      <dgm:prSet/>
      <dgm:spPr/>
      <dgm:t>
        <a:bodyPr/>
        <a:lstStyle/>
        <a:p>
          <a:endParaRPr lang="en-US" sz="1400">
            <a:latin typeface="Times New Roman" panose="02020603050405020304" pitchFamily="18" charset="0"/>
            <a:cs typeface="Times New Roman" panose="02020603050405020304" pitchFamily="18" charset="0"/>
          </a:endParaRPr>
        </a:p>
      </dgm:t>
    </dgm:pt>
    <dgm:pt modelId="{D9CE2CB9-5E61-4991-AA03-5E0C15D42FB8}" type="pres">
      <dgm:prSet presAssocID="{A6D8A585-5B50-4123-97A3-86295D52F543}" presName="diagram" presStyleCnt="0">
        <dgm:presLayoutVars>
          <dgm:chPref val="1"/>
          <dgm:dir/>
          <dgm:animOne val="branch"/>
          <dgm:animLvl val="lvl"/>
          <dgm:resizeHandles val="exact"/>
        </dgm:presLayoutVars>
      </dgm:prSet>
      <dgm:spPr/>
      <dgm:t>
        <a:bodyPr/>
        <a:lstStyle/>
        <a:p>
          <a:endParaRPr lang="en-US"/>
        </a:p>
      </dgm:t>
    </dgm:pt>
    <dgm:pt modelId="{4F78B378-8612-461C-9CC5-E65F86B45349}" type="pres">
      <dgm:prSet presAssocID="{51784419-06A8-46AC-B4CB-B2E1A22B0D4E}" presName="root1" presStyleCnt="0"/>
      <dgm:spPr/>
      <dgm:t>
        <a:bodyPr/>
        <a:lstStyle/>
        <a:p>
          <a:endParaRPr lang="en-US"/>
        </a:p>
      </dgm:t>
    </dgm:pt>
    <dgm:pt modelId="{5D490B02-D71F-480A-B503-B495CA691C8C}" type="pres">
      <dgm:prSet presAssocID="{51784419-06A8-46AC-B4CB-B2E1A22B0D4E}" presName="LevelOneTextNode" presStyleLbl="node0" presStyleIdx="0" presStyleCnt="1" custScaleY="134502">
        <dgm:presLayoutVars>
          <dgm:chPref val="3"/>
        </dgm:presLayoutVars>
      </dgm:prSet>
      <dgm:spPr/>
      <dgm:t>
        <a:bodyPr/>
        <a:lstStyle/>
        <a:p>
          <a:endParaRPr lang="en-US"/>
        </a:p>
      </dgm:t>
    </dgm:pt>
    <dgm:pt modelId="{F530C84D-7C3C-439E-86D8-33ACF97BE3A9}" type="pres">
      <dgm:prSet presAssocID="{51784419-06A8-46AC-B4CB-B2E1A22B0D4E}" presName="level2hierChild" presStyleCnt="0"/>
      <dgm:spPr/>
      <dgm:t>
        <a:bodyPr/>
        <a:lstStyle/>
        <a:p>
          <a:endParaRPr lang="en-US"/>
        </a:p>
      </dgm:t>
    </dgm:pt>
    <dgm:pt modelId="{4B6C3C69-EF6B-4007-AD65-6D08FA4BD95B}" type="pres">
      <dgm:prSet presAssocID="{63B069BA-F229-401E-9165-B7E561E6A836}" presName="conn2-1" presStyleLbl="parChTrans1D2" presStyleIdx="0" presStyleCnt="2"/>
      <dgm:spPr/>
      <dgm:t>
        <a:bodyPr/>
        <a:lstStyle/>
        <a:p>
          <a:endParaRPr lang="en-US"/>
        </a:p>
      </dgm:t>
    </dgm:pt>
    <dgm:pt modelId="{12AD265D-DC10-4350-A7AD-811BED6B35D5}" type="pres">
      <dgm:prSet presAssocID="{63B069BA-F229-401E-9165-B7E561E6A836}" presName="connTx" presStyleLbl="parChTrans1D2" presStyleIdx="0" presStyleCnt="2"/>
      <dgm:spPr/>
      <dgm:t>
        <a:bodyPr/>
        <a:lstStyle/>
        <a:p>
          <a:endParaRPr lang="en-US"/>
        </a:p>
      </dgm:t>
    </dgm:pt>
    <dgm:pt modelId="{DEA96A57-3BFD-491A-A02A-6A1D9981B579}" type="pres">
      <dgm:prSet presAssocID="{1008FEC4-FD20-40D1-8585-E1EB05A4B713}" presName="root2" presStyleCnt="0"/>
      <dgm:spPr/>
      <dgm:t>
        <a:bodyPr/>
        <a:lstStyle/>
        <a:p>
          <a:endParaRPr lang="en-US"/>
        </a:p>
      </dgm:t>
    </dgm:pt>
    <dgm:pt modelId="{0256B481-6E42-4B88-BCB3-0439F4EBF96B}" type="pres">
      <dgm:prSet presAssocID="{1008FEC4-FD20-40D1-8585-E1EB05A4B713}" presName="LevelTwoTextNode" presStyleLbl="node2" presStyleIdx="0" presStyleCnt="2" custScaleY="168724">
        <dgm:presLayoutVars>
          <dgm:chPref val="3"/>
        </dgm:presLayoutVars>
      </dgm:prSet>
      <dgm:spPr/>
      <dgm:t>
        <a:bodyPr/>
        <a:lstStyle/>
        <a:p>
          <a:endParaRPr lang="en-US"/>
        </a:p>
      </dgm:t>
    </dgm:pt>
    <dgm:pt modelId="{4572A1A0-570B-4F35-8933-BE272CE996B8}" type="pres">
      <dgm:prSet presAssocID="{1008FEC4-FD20-40D1-8585-E1EB05A4B713}" presName="level3hierChild" presStyleCnt="0"/>
      <dgm:spPr/>
      <dgm:t>
        <a:bodyPr/>
        <a:lstStyle/>
        <a:p>
          <a:endParaRPr lang="en-US"/>
        </a:p>
      </dgm:t>
    </dgm:pt>
    <dgm:pt modelId="{EC436D33-B9AC-4770-9086-C7D34068804C}" type="pres">
      <dgm:prSet presAssocID="{6DAB4646-3CF0-4EAF-8543-18AFB3190CAB}" presName="conn2-1" presStyleLbl="parChTrans1D3" presStyleIdx="0" presStyleCnt="4"/>
      <dgm:spPr/>
      <dgm:t>
        <a:bodyPr/>
        <a:lstStyle/>
        <a:p>
          <a:endParaRPr lang="en-US"/>
        </a:p>
      </dgm:t>
    </dgm:pt>
    <dgm:pt modelId="{8B06E711-491A-4F62-818B-9FE5BD7539D6}" type="pres">
      <dgm:prSet presAssocID="{6DAB4646-3CF0-4EAF-8543-18AFB3190CAB}" presName="connTx" presStyleLbl="parChTrans1D3" presStyleIdx="0" presStyleCnt="4"/>
      <dgm:spPr/>
      <dgm:t>
        <a:bodyPr/>
        <a:lstStyle/>
        <a:p>
          <a:endParaRPr lang="en-US"/>
        </a:p>
      </dgm:t>
    </dgm:pt>
    <dgm:pt modelId="{C06E942D-9EF7-483F-AE94-5DAE9506395A}" type="pres">
      <dgm:prSet presAssocID="{45478387-78E7-4DE9-A906-250DB31343C0}" presName="root2" presStyleCnt="0"/>
      <dgm:spPr/>
      <dgm:t>
        <a:bodyPr/>
        <a:lstStyle/>
        <a:p>
          <a:endParaRPr lang="en-US"/>
        </a:p>
      </dgm:t>
    </dgm:pt>
    <dgm:pt modelId="{6C35D041-6964-416B-A81F-16DF685DD798}" type="pres">
      <dgm:prSet presAssocID="{45478387-78E7-4DE9-A906-250DB31343C0}" presName="LevelTwoTextNode" presStyleLbl="node3" presStyleIdx="0" presStyleCnt="4" custScaleX="114432">
        <dgm:presLayoutVars>
          <dgm:chPref val="3"/>
        </dgm:presLayoutVars>
      </dgm:prSet>
      <dgm:spPr/>
      <dgm:t>
        <a:bodyPr/>
        <a:lstStyle/>
        <a:p>
          <a:endParaRPr lang="en-US"/>
        </a:p>
      </dgm:t>
    </dgm:pt>
    <dgm:pt modelId="{16F3059A-E0D3-4554-9E27-6D6DD7D425B8}" type="pres">
      <dgm:prSet presAssocID="{45478387-78E7-4DE9-A906-250DB31343C0}" presName="level3hierChild" presStyleCnt="0"/>
      <dgm:spPr/>
      <dgm:t>
        <a:bodyPr/>
        <a:lstStyle/>
        <a:p>
          <a:endParaRPr lang="en-US"/>
        </a:p>
      </dgm:t>
    </dgm:pt>
    <dgm:pt modelId="{37B0030B-2FED-4866-BBB1-AE9477F17AA9}" type="pres">
      <dgm:prSet presAssocID="{7114138A-60E3-4B57-9E0F-231057D32142}" presName="conn2-1" presStyleLbl="parChTrans1D3" presStyleIdx="1" presStyleCnt="4"/>
      <dgm:spPr/>
      <dgm:t>
        <a:bodyPr/>
        <a:lstStyle/>
        <a:p>
          <a:endParaRPr lang="en-US"/>
        </a:p>
      </dgm:t>
    </dgm:pt>
    <dgm:pt modelId="{FEDADAE8-9758-4E59-8248-082FE24D7CA6}" type="pres">
      <dgm:prSet presAssocID="{7114138A-60E3-4B57-9E0F-231057D32142}" presName="connTx" presStyleLbl="parChTrans1D3" presStyleIdx="1" presStyleCnt="4"/>
      <dgm:spPr/>
      <dgm:t>
        <a:bodyPr/>
        <a:lstStyle/>
        <a:p>
          <a:endParaRPr lang="en-US"/>
        </a:p>
      </dgm:t>
    </dgm:pt>
    <dgm:pt modelId="{1A505516-9E39-4ECD-835D-66E54B5AAC2C}" type="pres">
      <dgm:prSet presAssocID="{776E2185-7BE9-4A4C-9326-23165F749B61}" presName="root2" presStyleCnt="0"/>
      <dgm:spPr/>
      <dgm:t>
        <a:bodyPr/>
        <a:lstStyle/>
        <a:p>
          <a:endParaRPr lang="en-US"/>
        </a:p>
      </dgm:t>
    </dgm:pt>
    <dgm:pt modelId="{A613B546-38FC-4C1D-8FB9-DC72B60D5F95}" type="pres">
      <dgm:prSet presAssocID="{776E2185-7BE9-4A4C-9326-23165F749B61}" presName="LevelTwoTextNode" presStyleLbl="node3" presStyleIdx="1" presStyleCnt="4" custScaleX="106274">
        <dgm:presLayoutVars>
          <dgm:chPref val="3"/>
        </dgm:presLayoutVars>
      </dgm:prSet>
      <dgm:spPr/>
      <dgm:t>
        <a:bodyPr/>
        <a:lstStyle/>
        <a:p>
          <a:endParaRPr lang="en-US"/>
        </a:p>
      </dgm:t>
    </dgm:pt>
    <dgm:pt modelId="{24C74B0D-69DB-4AAC-91DB-C10F4E39C1EF}" type="pres">
      <dgm:prSet presAssocID="{776E2185-7BE9-4A4C-9326-23165F749B61}" presName="level3hierChild" presStyleCnt="0"/>
      <dgm:spPr/>
      <dgm:t>
        <a:bodyPr/>
        <a:lstStyle/>
        <a:p>
          <a:endParaRPr lang="en-US"/>
        </a:p>
      </dgm:t>
    </dgm:pt>
    <dgm:pt modelId="{4FCF3594-E7D8-4290-80A4-4E3391135A68}" type="pres">
      <dgm:prSet presAssocID="{E921ADD0-A389-4840-8C26-C102FFCB8C29}" presName="conn2-1" presStyleLbl="parChTrans1D2" presStyleIdx="1" presStyleCnt="2"/>
      <dgm:spPr/>
      <dgm:t>
        <a:bodyPr/>
        <a:lstStyle/>
        <a:p>
          <a:endParaRPr lang="en-US"/>
        </a:p>
      </dgm:t>
    </dgm:pt>
    <dgm:pt modelId="{052F4E9D-823C-45E7-8FFF-EEFEED3DCEE6}" type="pres">
      <dgm:prSet presAssocID="{E921ADD0-A389-4840-8C26-C102FFCB8C29}" presName="connTx" presStyleLbl="parChTrans1D2" presStyleIdx="1" presStyleCnt="2"/>
      <dgm:spPr/>
      <dgm:t>
        <a:bodyPr/>
        <a:lstStyle/>
        <a:p>
          <a:endParaRPr lang="en-US"/>
        </a:p>
      </dgm:t>
    </dgm:pt>
    <dgm:pt modelId="{87E1CC68-6B9A-43AA-8867-B2F98EFEBF56}" type="pres">
      <dgm:prSet presAssocID="{BBDC8065-6C62-4D8B-AF56-A85082BC13CE}" presName="root2" presStyleCnt="0"/>
      <dgm:spPr/>
      <dgm:t>
        <a:bodyPr/>
        <a:lstStyle/>
        <a:p>
          <a:endParaRPr lang="en-US"/>
        </a:p>
      </dgm:t>
    </dgm:pt>
    <dgm:pt modelId="{145E1841-2799-4A77-B686-E20B2CE27248}" type="pres">
      <dgm:prSet presAssocID="{BBDC8065-6C62-4D8B-AF56-A85082BC13CE}" presName="LevelTwoTextNode" presStyleLbl="node2" presStyleIdx="1" presStyleCnt="2" custScaleY="187965">
        <dgm:presLayoutVars>
          <dgm:chPref val="3"/>
        </dgm:presLayoutVars>
      </dgm:prSet>
      <dgm:spPr/>
      <dgm:t>
        <a:bodyPr/>
        <a:lstStyle/>
        <a:p>
          <a:endParaRPr lang="en-US"/>
        </a:p>
      </dgm:t>
    </dgm:pt>
    <dgm:pt modelId="{2788FE8B-76BB-4570-BB4A-ABF74E8263DF}" type="pres">
      <dgm:prSet presAssocID="{BBDC8065-6C62-4D8B-AF56-A85082BC13CE}" presName="level3hierChild" presStyleCnt="0"/>
      <dgm:spPr/>
      <dgm:t>
        <a:bodyPr/>
        <a:lstStyle/>
        <a:p>
          <a:endParaRPr lang="en-US"/>
        </a:p>
      </dgm:t>
    </dgm:pt>
    <dgm:pt modelId="{4928A792-7EA0-4391-BD69-BC3D413FE473}" type="pres">
      <dgm:prSet presAssocID="{E31380F9-60D8-4002-807C-F8BFFC3DD1E9}" presName="conn2-1" presStyleLbl="parChTrans1D3" presStyleIdx="2" presStyleCnt="4"/>
      <dgm:spPr/>
      <dgm:t>
        <a:bodyPr/>
        <a:lstStyle/>
        <a:p>
          <a:endParaRPr lang="en-US"/>
        </a:p>
      </dgm:t>
    </dgm:pt>
    <dgm:pt modelId="{D7CF5788-5A26-4E63-8517-5281CC62FF94}" type="pres">
      <dgm:prSet presAssocID="{E31380F9-60D8-4002-807C-F8BFFC3DD1E9}" presName="connTx" presStyleLbl="parChTrans1D3" presStyleIdx="2" presStyleCnt="4"/>
      <dgm:spPr/>
      <dgm:t>
        <a:bodyPr/>
        <a:lstStyle/>
        <a:p>
          <a:endParaRPr lang="en-US"/>
        </a:p>
      </dgm:t>
    </dgm:pt>
    <dgm:pt modelId="{91774F80-3428-45B4-B8F5-3C693E6A6A70}" type="pres">
      <dgm:prSet presAssocID="{59F09E3B-B390-4EA7-A3C3-94F215A86565}" presName="root2" presStyleCnt="0"/>
      <dgm:spPr/>
      <dgm:t>
        <a:bodyPr/>
        <a:lstStyle/>
        <a:p>
          <a:endParaRPr lang="en-US"/>
        </a:p>
      </dgm:t>
    </dgm:pt>
    <dgm:pt modelId="{0A655FB8-C199-40ED-9853-1309F174259F}" type="pres">
      <dgm:prSet presAssocID="{59F09E3B-B390-4EA7-A3C3-94F215A86565}" presName="LevelTwoTextNode" presStyleLbl="node3" presStyleIdx="2" presStyleCnt="4" custScaleX="110838" custScaleY="153541">
        <dgm:presLayoutVars>
          <dgm:chPref val="3"/>
        </dgm:presLayoutVars>
      </dgm:prSet>
      <dgm:spPr/>
      <dgm:t>
        <a:bodyPr/>
        <a:lstStyle/>
        <a:p>
          <a:endParaRPr lang="en-US"/>
        </a:p>
      </dgm:t>
    </dgm:pt>
    <dgm:pt modelId="{79918222-5AEE-4E49-878A-22B7AF70C7A6}" type="pres">
      <dgm:prSet presAssocID="{59F09E3B-B390-4EA7-A3C3-94F215A86565}" presName="level3hierChild" presStyleCnt="0"/>
      <dgm:spPr/>
      <dgm:t>
        <a:bodyPr/>
        <a:lstStyle/>
        <a:p>
          <a:endParaRPr lang="en-US"/>
        </a:p>
      </dgm:t>
    </dgm:pt>
    <dgm:pt modelId="{A60587E9-8D3D-4DDD-936A-D56FB822AA25}" type="pres">
      <dgm:prSet presAssocID="{BC0C55A7-87FA-4238-8070-694F011A3E14}" presName="conn2-1" presStyleLbl="parChTrans1D3" presStyleIdx="3" presStyleCnt="4"/>
      <dgm:spPr/>
      <dgm:t>
        <a:bodyPr/>
        <a:lstStyle/>
        <a:p>
          <a:endParaRPr lang="en-US"/>
        </a:p>
      </dgm:t>
    </dgm:pt>
    <dgm:pt modelId="{67821849-CCEE-42C5-9752-3EF83E766B54}" type="pres">
      <dgm:prSet presAssocID="{BC0C55A7-87FA-4238-8070-694F011A3E14}" presName="connTx" presStyleLbl="parChTrans1D3" presStyleIdx="3" presStyleCnt="4"/>
      <dgm:spPr/>
      <dgm:t>
        <a:bodyPr/>
        <a:lstStyle/>
        <a:p>
          <a:endParaRPr lang="en-US"/>
        </a:p>
      </dgm:t>
    </dgm:pt>
    <dgm:pt modelId="{E166B813-F381-4262-A9BD-C1C835A50668}" type="pres">
      <dgm:prSet presAssocID="{DCA1D3C6-55B9-488F-9018-79DC1B229D16}" presName="root2" presStyleCnt="0"/>
      <dgm:spPr/>
      <dgm:t>
        <a:bodyPr/>
        <a:lstStyle/>
        <a:p>
          <a:endParaRPr lang="en-US"/>
        </a:p>
      </dgm:t>
    </dgm:pt>
    <dgm:pt modelId="{6846AD3C-822D-45D7-BB5F-C8FCDE5AC8C5}" type="pres">
      <dgm:prSet presAssocID="{DCA1D3C6-55B9-488F-9018-79DC1B229D16}" presName="LevelTwoTextNode" presStyleLbl="node3" presStyleIdx="3" presStyleCnt="4" custScaleX="115104" custScaleY="124122" custLinFactNeighborX="109" custLinFactNeighborY="41699">
        <dgm:presLayoutVars>
          <dgm:chPref val="3"/>
        </dgm:presLayoutVars>
      </dgm:prSet>
      <dgm:spPr/>
      <dgm:t>
        <a:bodyPr/>
        <a:lstStyle/>
        <a:p>
          <a:endParaRPr lang="en-US"/>
        </a:p>
      </dgm:t>
    </dgm:pt>
    <dgm:pt modelId="{4CEB6798-441F-4710-8AC8-63CF72660E77}" type="pres">
      <dgm:prSet presAssocID="{DCA1D3C6-55B9-488F-9018-79DC1B229D16}" presName="level3hierChild" presStyleCnt="0"/>
      <dgm:spPr/>
      <dgm:t>
        <a:bodyPr/>
        <a:lstStyle/>
        <a:p>
          <a:endParaRPr lang="en-US"/>
        </a:p>
      </dgm:t>
    </dgm:pt>
  </dgm:ptLst>
  <dgm:cxnLst>
    <dgm:cxn modelId="{20E6958D-5AC1-4EB6-BFFD-9253520D349F}" type="presOf" srcId="{E921ADD0-A389-4840-8C26-C102FFCB8C29}" destId="{052F4E9D-823C-45E7-8FFF-EEFEED3DCEE6}" srcOrd="1" destOrd="0" presId="urn:microsoft.com/office/officeart/2005/8/layout/hierarchy2"/>
    <dgm:cxn modelId="{798E6CD0-B420-426E-8C6E-01793BB97830}" type="presOf" srcId="{776E2185-7BE9-4A4C-9326-23165F749B61}" destId="{A613B546-38FC-4C1D-8FB9-DC72B60D5F95}" srcOrd="0" destOrd="0" presId="urn:microsoft.com/office/officeart/2005/8/layout/hierarchy2"/>
    <dgm:cxn modelId="{8FEA16E2-CC8A-4219-BD4D-82C3F92D121C}" srcId="{A6D8A585-5B50-4123-97A3-86295D52F543}" destId="{51784419-06A8-46AC-B4CB-B2E1A22B0D4E}" srcOrd="0" destOrd="0" parTransId="{18665206-AC10-4C1F-9C27-DDCE7EEF2519}" sibTransId="{0A992D5D-5046-485A-A107-28F467A77058}"/>
    <dgm:cxn modelId="{9FD8AE3E-1B08-4960-8245-2F25B66849DE}" type="presOf" srcId="{E921ADD0-A389-4840-8C26-C102FFCB8C29}" destId="{4FCF3594-E7D8-4290-80A4-4E3391135A68}" srcOrd="0" destOrd="0" presId="urn:microsoft.com/office/officeart/2005/8/layout/hierarchy2"/>
    <dgm:cxn modelId="{0154D8DC-79A6-45DC-8749-D71A8A1F8E3D}" srcId="{1008FEC4-FD20-40D1-8585-E1EB05A4B713}" destId="{776E2185-7BE9-4A4C-9326-23165F749B61}" srcOrd="1" destOrd="0" parTransId="{7114138A-60E3-4B57-9E0F-231057D32142}" sibTransId="{77BE0C41-0424-40AE-A7CC-142C44534088}"/>
    <dgm:cxn modelId="{2ECED0D8-2B80-45E6-A4EA-0F8E3FFBEAD5}" type="presOf" srcId="{1008FEC4-FD20-40D1-8585-E1EB05A4B713}" destId="{0256B481-6E42-4B88-BCB3-0439F4EBF96B}" srcOrd="0" destOrd="0" presId="urn:microsoft.com/office/officeart/2005/8/layout/hierarchy2"/>
    <dgm:cxn modelId="{7C390AB4-38F0-4D63-9A7E-6D1BDA18F7D3}" type="presOf" srcId="{A6D8A585-5B50-4123-97A3-86295D52F543}" destId="{D9CE2CB9-5E61-4991-AA03-5E0C15D42FB8}" srcOrd="0" destOrd="0" presId="urn:microsoft.com/office/officeart/2005/8/layout/hierarchy2"/>
    <dgm:cxn modelId="{5F2BF56B-676F-4091-B8A1-8B04FEABC2FA}" type="presOf" srcId="{BBDC8065-6C62-4D8B-AF56-A85082BC13CE}" destId="{145E1841-2799-4A77-B686-E20B2CE27248}" srcOrd="0" destOrd="0" presId="urn:microsoft.com/office/officeart/2005/8/layout/hierarchy2"/>
    <dgm:cxn modelId="{6A0977EA-5C4B-4F36-BFBD-6195E769846D}" srcId="{BBDC8065-6C62-4D8B-AF56-A85082BC13CE}" destId="{59F09E3B-B390-4EA7-A3C3-94F215A86565}" srcOrd="0" destOrd="0" parTransId="{E31380F9-60D8-4002-807C-F8BFFC3DD1E9}" sibTransId="{335DF381-3ABB-4010-BECF-19A0F0404D38}"/>
    <dgm:cxn modelId="{E61AE769-0714-4757-AAC6-399D5EAFF906}" srcId="{BBDC8065-6C62-4D8B-AF56-A85082BC13CE}" destId="{DCA1D3C6-55B9-488F-9018-79DC1B229D16}" srcOrd="1" destOrd="0" parTransId="{BC0C55A7-87FA-4238-8070-694F011A3E14}" sibTransId="{6C92A102-4791-493D-9CD8-95B8CC5A1A1E}"/>
    <dgm:cxn modelId="{951CE6E4-0F7D-4FA4-968A-4518884ECB76}" type="presOf" srcId="{51784419-06A8-46AC-B4CB-B2E1A22B0D4E}" destId="{5D490B02-D71F-480A-B503-B495CA691C8C}" srcOrd="0" destOrd="0" presId="urn:microsoft.com/office/officeart/2005/8/layout/hierarchy2"/>
    <dgm:cxn modelId="{DE627285-4F4B-4E87-865B-6CC9BE52E8B1}" type="presOf" srcId="{BC0C55A7-87FA-4238-8070-694F011A3E14}" destId="{A60587E9-8D3D-4DDD-936A-D56FB822AA25}" srcOrd="0" destOrd="0" presId="urn:microsoft.com/office/officeart/2005/8/layout/hierarchy2"/>
    <dgm:cxn modelId="{4FFDA449-9BC7-4A6F-B209-CEEA03D21432}" type="presOf" srcId="{DCA1D3C6-55B9-488F-9018-79DC1B229D16}" destId="{6846AD3C-822D-45D7-BB5F-C8FCDE5AC8C5}" srcOrd="0" destOrd="0" presId="urn:microsoft.com/office/officeart/2005/8/layout/hierarchy2"/>
    <dgm:cxn modelId="{E1984100-35F7-40F9-B902-E021451EB272}" type="presOf" srcId="{BC0C55A7-87FA-4238-8070-694F011A3E14}" destId="{67821849-CCEE-42C5-9752-3EF83E766B54}" srcOrd="1" destOrd="0" presId="urn:microsoft.com/office/officeart/2005/8/layout/hierarchy2"/>
    <dgm:cxn modelId="{22E740A3-A530-4994-BFA1-45BB6636E3A9}" srcId="{51784419-06A8-46AC-B4CB-B2E1A22B0D4E}" destId="{BBDC8065-6C62-4D8B-AF56-A85082BC13CE}" srcOrd="1" destOrd="0" parTransId="{E921ADD0-A389-4840-8C26-C102FFCB8C29}" sibTransId="{6FB26795-EEF5-43AA-9297-8D4F4C009C0A}"/>
    <dgm:cxn modelId="{6F209489-4CDF-4C57-80BE-91F5D34FEDB4}" type="presOf" srcId="{63B069BA-F229-401E-9165-B7E561E6A836}" destId="{12AD265D-DC10-4350-A7AD-811BED6B35D5}" srcOrd="1" destOrd="0" presId="urn:microsoft.com/office/officeart/2005/8/layout/hierarchy2"/>
    <dgm:cxn modelId="{5C30B88D-80A9-4733-B7B5-5EAA1D4B57F8}" type="presOf" srcId="{45478387-78E7-4DE9-A906-250DB31343C0}" destId="{6C35D041-6964-416B-A81F-16DF685DD798}" srcOrd="0" destOrd="0" presId="urn:microsoft.com/office/officeart/2005/8/layout/hierarchy2"/>
    <dgm:cxn modelId="{ABB64830-E68D-4461-A916-B386055F0606}" type="presOf" srcId="{63B069BA-F229-401E-9165-B7E561E6A836}" destId="{4B6C3C69-EF6B-4007-AD65-6D08FA4BD95B}" srcOrd="0" destOrd="0" presId="urn:microsoft.com/office/officeart/2005/8/layout/hierarchy2"/>
    <dgm:cxn modelId="{7016B766-4762-4C7F-A438-B59A5C9B4F89}" type="presOf" srcId="{59F09E3B-B390-4EA7-A3C3-94F215A86565}" destId="{0A655FB8-C199-40ED-9853-1309F174259F}" srcOrd="0" destOrd="0" presId="urn:microsoft.com/office/officeart/2005/8/layout/hierarchy2"/>
    <dgm:cxn modelId="{B2A38E65-2620-4336-BD18-D3EA5B16266C}" type="presOf" srcId="{6DAB4646-3CF0-4EAF-8543-18AFB3190CAB}" destId="{EC436D33-B9AC-4770-9086-C7D34068804C}" srcOrd="0" destOrd="0" presId="urn:microsoft.com/office/officeart/2005/8/layout/hierarchy2"/>
    <dgm:cxn modelId="{29370ACE-513B-493B-B949-642FAA644935}" srcId="{1008FEC4-FD20-40D1-8585-E1EB05A4B713}" destId="{45478387-78E7-4DE9-A906-250DB31343C0}" srcOrd="0" destOrd="0" parTransId="{6DAB4646-3CF0-4EAF-8543-18AFB3190CAB}" sibTransId="{CD355BFD-20B1-488F-B63A-566463ABA417}"/>
    <dgm:cxn modelId="{319D39B9-7A17-4CAA-8C98-A6E48BBB2699}" type="presOf" srcId="{7114138A-60E3-4B57-9E0F-231057D32142}" destId="{FEDADAE8-9758-4E59-8248-082FE24D7CA6}" srcOrd="1" destOrd="0" presId="urn:microsoft.com/office/officeart/2005/8/layout/hierarchy2"/>
    <dgm:cxn modelId="{185E10B3-6633-4729-BAA9-0D033A70F5EE}" type="presOf" srcId="{E31380F9-60D8-4002-807C-F8BFFC3DD1E9}" destId="{D7CF5788-5A26-4E63-8517-5281CC62FF94}" srcOrd="1" destOrd="0" presId="urn:microsoft.com/office/officeart/2005/8/layout/hierarchy2"/>
    <dgm:cxn modelId="{4B994134-2708-423D-A79C-7AB1E79EFA7F}" type="presOf" srcId="{7114138A-60E3-4B57-9E0F-231057D32142}" destId="{37B0030B-2FED-4866-BBB1-AE9477F17AA9}" srcOrd="0" destOrd="0" presId="urn:microsoft.com/office/officeart/2005/8/layout/hierarchy2"/>
    <dgm:cxn modelId="{16A931DF-D148-4D3F-B15C-0EBF0AB7D0CD}" srcId="{51784419-06A8-46AC-B4CB-B2E1A22B0D4E}" destId="{1008FEC4-FD20-40D1-8585-E1EB05A4B713}" srcOrd="0" destOrd="0" parTransId="{63B069BA-F229-401E-9165-B7E561E6A836}" sibTransId="{3268DCB4-59D1-463B-8B17-487AA30F9CDB}"/>
    <dgm:cxn modelId="{51A1F571-6138-4EF2-8B39-7F5FAFE2B424}" type="presOf" srcId="{E31380F9-60D8-4002-807C-F8BFFC3DD1E9}" destId="{4928A792-7EA0-4391-BD69-BC3D413FE473}" srcOrd="0" destOrd="0" presId="urn:microsoft.com/office/officeart/2005/8/layout/hierarchy2"/>
    <dgm:cxn modelId="{C32225C8-CC16-4F29-B609-1392BA41C63D}" type="presOf" srcId="{6DAB4646-3CF0-4EAF-8543-18AFB3190CAB}" destId="{8B06E711-491A-4F62-818B-9FE5BD7539D6}" srcOrd="1" destOrd="0" presId="urn:microsoft.com/office/officeart/2005/8/layout/hierarchy2"/>
    <dgm:cxn modelId="{FF0D7F96-9552-4F01-9DEC-94E85E8BE68F}" type="presParOf" srcId="{D9CE2CB9-5E61-4991-AA03-5E0C15D42FB8}" destId="{4F78B378-8612-461C-9CC5-E65F86B45349}" srcOrd="0" destOrd="0" presId="urn:microsoft.com/office/officeart/2005/8/layout/hierarchy2"/>
    <dgm:cxn modelId="{1BBD577A-FE88-42E5-93A0-60021BD23497}" type="presParOf" srcId="{4F78B378-8612-461C-9CC5-E65F86B45349}" destId="{5D490B02-D71F-480A-B503-B495CA691C8C}" srcOrd="0" destOrd="0" presId="urn:microsoft.com/office/officeart/2005/8/layout/hierarchy2"/>
    <dgm:cxn modelId="{FB5EC2B0-1F10-4213-BF1B-0D989024E8E9}" type="presParOf" srcId="{4F78B378-8612-461C-9CC5-E65F86B45349}" destId="{F530C84D-7C3C-439E-86D8-33ACF97BE3A9}" srcOrd="1" destOrd="0" presId="urn:microsoft.com/office/officeart/2005/8/layout/hierarchy2"/>
    <dgm:cxn modelId="{6198DA01-3C19-495D-86EA-CFB57D3B570A}" type="presParOf" srcId="{F530C84D-7C3C-439E-86D8-33ACF97BE3A9}" destId="{4B6C3C69-EF6B-4007-AD65-6D08FA4BD95B}" srcOrd="0" destOrd="0" presId="urn:microsoft.com/office/officeart/2005/8/layout/hierarchy2"/>
    <dgm:cxn modelId="{0E1EF8DF-E64B-47A2-98C2-301A2AFBA06E}" type="presParOf" srcId="{4B6C3C69-EF6B-4007-AD65-6D08FA4BD95B}" destId="{12AD265D-DC10-4350-A7AD-811BED6B35D5}" srcOrd="0" destOrd="0" presId="urn:microsoft.com/office/officeart/2005/8/layout/hierarchy2"/>
    <dgm:cxn modelId="{C8BFD110-07E1-426C-A2DF-CF6480641290}" type="presParOf" srcId="{F530C84D-7C3C-439E-86D8-33ACF97BE3A9}" destId="{DEA96A57-3BFD-491A-A02A-6A1D9981B579}" srcOrd="1" destOrd="0" presId="urn:microsoft.com/office/officeart/2005/8/layout/hierarchy2"/>
    <dgm:cxn modelId="{A4A644BF-488F-429D-9286-02B6841FA8B8}" type="presParOf" srcId="{DEA96A57-3BFD-491A-A02A-6A1D9981B579}" destId="{0256B481-6E42-4B88-BCB3-0439F4EBF96B}" srcOrd="0" destOrd="0" presId="urn:microsoft.com/office/officeart/2005/8/layout/hierarchy2"/>
    <dgm:cxn modelId="{CBBDC71A-3F7A-4128-AE5B-36C3ACA93485}" type="presParOf" srcId="{DEA96A57-3BFD-491A-A02A-6A1D9981B579}" destId="{4572A1A0-570B-4F35-8933-BE272CE996B8}" srcOrd="1" destOrd="0" presId="urn:microsoft.com/office/officeart/2005/8/layout/hierarchy2"/>
    <dgm:cxn modelId="{2F87A96F-5162-4B3C-8A56-4653F7CD3F72}" type="presParOf" srcId="{4572A1A0-570B-4F35-8933-BE272CE996B8}" destId="{EC436D33-B9AC-4770-9086-C7D34068804C}" srcOrd="0" destOrd="0" presId="urn:microsoft.com/office/officeart/2005/8/layout/hierarchy2"/>
    <dgm:cxn modelId="{93B82AF6-FF6D-421D-AFD8-8EB1807217EA}" type="presParOf" srcId="{EC436D33-B9AC-4770-9086-C7D34068804C}" destId="{8B06E711-491A-4F62-818B-9FE5BD7539D6}" srcOrd="0" destOrd="0" presId="urn:microsoft.com/office/officeart/2005/8/layout/hierarchy2"/>
    <dgm:cxn modelId="{2111D6A3-C357-4713-A13F-17FE85091A89}" type="presParOf" srcId="{4572A1A0-570B-4F35-8933-BE272CE996B8}" destId="{C06E942D-9EF7-483F-AE94-5DAE9506395A}" srcOrd="1" destOrd="0" presId="urn:microsoft.com/office/officeart/2005/8/layout/hierarchy2"/>
    <dgm:cxn modelId="{9FE4AB54-C53F-4E54-890A-E7598AE577BA}" type="presParOf" srcId="{C06E942D-9EF7-483F-AE94-5DAE9506395A}" destId="{6C35D041-6964-416B-A81F-16DF685DD798}" srcOrd="0" destOrd="0" presId="urn:microsoft.com/office/officeart/2005/8/layout/hierarchy2"/>
    <dgm:cxn modelId="{3CAF93CC-B23A-4995-B52F-D9F059D8BEFF}" type="presParOf" srcId="{C06E942D-9EF7-483F-AE94-5DAE9506395A}" destId="{16F3059A-E0D3-4554-9E27-6D6DD7D425B8}" srcOrd="1" destOrd="0" presId="urn:microsoft.com/office/officeart/2005/8/layout/hierarchy2"/>
    <dgm:cxn modelId="{8107F793-B256-43CA-AD01-802C6F51857D}" type="presParOf" srcId="{4572A1A0-570B-4F35-8933-BE272CE996B8}" destId="{37B0030B-2FED-4866-BBB1-AE9477F17AA9}" srcOrd="2" destOrd="0" presId="urn:microsoft.com/office/officeart/2005/8/layout/hierarchy2"/>
    <dgm:cxn modelId="{B98686D3-3071-4416-AA97-282EEF4FA108}" type="presParOf" srcId="{37B0030B-2FED-4866-BBB1-AE9477F17AA9}" destId="{FEDADAE8-9758-4E59-8248-082FE24D7CA6}" srcOrd="0" destOrd="0" presId="urn:microsoft.com/office/officeart/2005/8/layout/hierarchy2"/>
    <dgm:cxn modelId="{05416FB1-A262-48BE-8642-94EED2DA7DB9}" type="presParOf" srcId="{4572A1A0-570B-4F35-8933-BE272CE996B8}" destId="{1A505516-9E39-4ECD-835D-66E54B5AAC2C}" srcOrd="3" destOrd="0" presId="urn:microsoft.com/office/officeart/2005/8/layout/hierarchy2"/>
    <dgm:cxn modelId="{3E0FF090-CEE5-4545-81F7-9CF8182B1345}" type="presParOf" srcId="{1A505516-9E39-4ECD-835D-66E54B5AAC2C}" destId="{A613B546-38FC-4C1D-8FB9-DC72B60D5F95}" srcOrd="0" destOrd="0" presId="urn:microsoft.com/office/officeart/2005/8/layout/hierarchy2"/>
    <dgm:cxn modelId="{2A398502-C2F2-485A-B8CF-C483A96F3594}" type="presParOf" srcId="{1A505516-9E39-4ECD-835D-66E54B5AAC2C}" destId="{24C74B0D-69DB-4AAC-91DB-C10F4E39C1EF}" srcOrd="1" destOrd="0" presId="urn:microsoft.com/office/officeart/2005/8/layout/hierarchy2"/>
    <dgm:cxn modelId="{156F3397-249C-44A9-9BC0-74068FA46F60}" type="presParOf" srcId="{F530C84D-7C3C-439E-86D8-33ACF97BE3A9}" destId="{4FCF3594-E7D8-4290-80A4-4E3391135A68}" srcOrd="2" destOrd="0" presId="urn:microsoft.com/office/officeart/2005/8/layout/hierarchy2"/>
    <dgm:cxn modelId="{8782234C-70F2-4E1F-94BA-62C95005B4EC}" type="presParOf" srcId="{4FCF3594-E7D8-4290-80A4-4E3391135A68}" destId="{052F4E9D-823C-45E7-8FFF-EEFEED3DCEE6}" srcOrd="0" destOrd="0" presId="urn:microsoft.com/office/officeart/2005/8/layout/hierarchy2"/>
    <dgm:cxn modelId="{B592B17E-9A82-4DF5-9F0B-F6CA127D2552}" type="presParOf" srcId="{F530C84D-7C3C-439E-86D8-33ACF97BE3A9}" destId="{87E1CC68-6B9A-43AA-8867-B2F98EFEBF56}" srcOrd="3" destOrd="0" presId="urn:microsoft.com/office/officeart/2005/8/layout/hierarchy2"/>
    <dgm:cxn modelId="{7E50DBA0-6923-43AC-BB33-CB6922A9114C}" type="presParOf" srcId="{87E1CC68-6B9A-43AA-8867-B2F98EFEBF56}" destId="{145E1841-2799-4A77-B686-E20B2CE27248}" srcOrd="0" destOrd="0" presId="urn:microsoft.com/office/officeart/2005/8/layout/hierarchy2"/>
    <dgm:cxn modelId="{C7B8C8ED-8702-455A-9A17-51A234B084A2}" type="presParOf" srcId="{87E1CC68-6B9A-43AA-8867-B2F98EFEBF56}" destId="{2788FE8B-76BB-4570-BB4A-ABF74E8263DF}" srcOrd="1" destOrd="0" presId="urn:microsoft.com/office/officeart/2005/8/layout/hierarchy2"/>
    <dgm:cxn modelId="{1268DEEC-364A-48DF-9DF8-4DF9CB08667D}" type="presParOf" srcId="{2788FE8B-76BB-4570-BB4A-ABF74E8263DF}" destId="{4928A792-7EA0-4391-BD69-BC3D413FE473}" srcOrd="0" destOrd="0" presId="urn:microsoft.com/office/officeart/2005/8/layout/hierarchy2"/>
    <dgm:cxn modelId="{2392DA53-7EA2-4544-B810-5FB2779C2214}" type="presParOf" srcId="{4928A792-7EA0-4391-BD69-BC3D413FE473}" destId="{D7CF5788-5A26-4E63-8517-5281CC62FF94}" srcOrd="0" destOrd="0" presId="urn:microsoft.com/office/officeart/2005/8/layout/hierarchy2"/>
    <dgm:cxn modelId="{B3E2440C-97B1-4F33-9F04-B53AA4B79912}" type="presParOf" srcId="{2788FE8B-76BB-4570-BB4A-ABF74E8263DF}" destId="{91774F80-3428-45B4-B8F5-3C693E6A6A70}" srcOrd="1" destOrd="0" presId="urn:microsoft.com/office/officeart/2005/8/layout/hierarchy2"/>
    <dgm:cxn modelId="{986CA998-07D9-49FB-A4F9-E40B103103CA}" type="presParOf" srcId="{91774F80-3428-45B4-B8F5-3C693E6A6A70}" destId="{0A655FB8-C199-40ED-9853-1309F174259F}" srcOrd="0" destOrd="0" presId="urn:microsoft.com/office/officeart/2005/8/layout/hierarchy2"/>
    <dgm:cxn modelId="{374DB76E-5566-434D-A942-FE0383AFC957}" type="presParOf" srcId="{91774F80-3428-45B4-B8F5-3C693E6A6A70}" destId="{79918222-5AEE-4E49-878A-22B7AF70C7A6}" srcOrd="1" destOrd="0" presId="urn:microsoft.com/office/officeart/2005/8/layout/hierarchy2"/>
    <dgm:cxn modelId="{201A3B3D-74E5-4914-B506-0EE75AE01E1C}" type="presParOf" srcId="{2788FE8B-76BB-4570-BB4A-ABF74E8263DF}" destId="{A60587E9-8D3D-4DDD-936A-D56FB822AA25}" srcOrd="2" destOrd="0" presId="urn:microsoft.com/office/officeart/2005/8/layout/hierarchy2"/>
    <dgm:cxn modelId="{F9ADBFCE-CC98-4B3F-BE9E-E1577869BC5C}" type="presParOf" srcId="{A60587E9-8D3D-4DDD-936A-D56FB822AA25}" destId="{67821849-CCEE-42C5-9752-3EF83E766B54}" srcOrd="0" destOrd="0" presId="urn:microsoft.com/office/officeart/2005/8/layout/hierarchy2"/>
    <dgm:cxn modelId="{98AEE9B8-2CEA-45BF-A1F0-D4D96CEE4075}" type="presParOf" srcId="{2788FE8B-76BB-4570-BB4A-ABF74E8263DF}" destId="{E166B813-F381-4262-A9BD-C1C835A50668}" srcOrd="3" destOrd="0" presId="urn:microsoft.com/office/officeart/2005/8/layout/hierarchy2"/>
    <dgm:cxn modelId="{F81A9B3C-38CB-43B9-9792-7ABDD3930D48}" type="presParOf" srcId="{E166B813-F381-4262-A9BD-C1C835A50668}" destId="{6846AD3C-822D-45D7-BB5F-C8FCDE5AC8C5}" srcOrd="0" destOrd="0" presId="urn:microsoft.com/office/officeart/2005/8/layout/hierarchy2"/>
    <dgm:cxn modelId="{32473C11-892B-4AD2-B14E-9B30E2C03225}" type="presParOf" srcId="{E166B813-F381-4262-A9BD-C1C835A50668}" destId="{4CEB6798-441F-4710-8AC8-63CF72660E77}"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7D9438-A244-4203-AC31-6B0F7F4C39E6}" type="doc">
      <dgm:prSet loTypeId="urn:microsoft.com/office/officeart/2005/8/layout/lProcess1" loCatId="process" qsTypeId="urn:microsoft.com/office/officeart/2005/8/quickstyle/3d3" qsCatId="3D" csTypeId="urn:microsoft.com/office/officeart/2005/8/colors/colorful4" csCatId="colorful" phldr="1"/>
      <dgm:spPr/>
      <dgm:t>
        <a:bodyPr/>
        <a:lstStyle/>
        <a:p>
          <a:endParaRPr lang="en-US"/>
        </a:p>
      </dgm:t>
    </dgm:pt>
    <dgm:pt modelId="{9AD86A4E-58B0-42F0-96F3-323DD1F8320D}">
      <dgm:prSet phldrT="[Text]" custT="1"/>
      <dgm:spPr/>
      <dgm:t>
        <a:bodyPr/>
        <a:lstStyle/>
        <a:p>
          <a:r>
            <a:rPr lang="en-US" sz="2200" dirty="0" err="1" smtClean="0">
              <a:latin typeface="Arial" panose="020B0604020202020204" pitchFamily="34" charset="0"/>
              <a:cs typeface="Arial" panose="020B0604020202020204" pitchFamily="34" charset="0"/>
            </a:rPr>
            <a:t>Đại</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hội</a:t>
          </a:r>
          <a:r>
            <a:rPr lang="en-US" sz="2200" dirty="0" smtClean="0">
              <a:latin typeface="Arial" panose="020B0604020202020204" pitchFamily="34" charset="0"/>
              <a:cs typeface="Arial" panose="020B0604020202020204" pitchFamily="34" charset="0"/>
            </a:rPr>
            <a:t> IV</a:t>
          </a:r>
        </a:p>
        <a:p>
          <a:r>
            <a:rPr lang="en-US" sz="2200" dirty="0" smtClean="0">
              <a:latin typeface="Arial" panose="020B0604020202020204" pitchFamily="34" charset="0"/>
              <a:cs typeface="Arial" panose="020B0604020202020204" pitchFamily="34" charset="0"/>
            </a:rPr>
            <a:t>1976</a:t>
          </a:r>
          <a:endParaRPr lang="en-US" sz="2200" dirty="0">
            <a:latin typeface="Arial" panose="020B0604020202020204" pitchFamily="34" charset="0"/>
            <a:cs typeface="Arial" panose="020B0604020202020204" pitchFamily="34" charset="0"/>
          </a:endParaRPr>
        </a:p>
      </dgm:t>
    </dgm:pt>
    <dgm:pt modelId="{624DBEE0-6236-49E6-951D-FB847B107830}" type="parTrans" cxnId="{58CF871B-0B71-4315-BB96-EFEF2D79383E}">
      <dgm:prSet/>
      <dgm:spPr/>
      <dgm:t>
        <a:bodyPr/>
        <a:lstStyle/>
        <a:p>
          <a:endParaRPr lang="en-US" sz="2000"/>
        </a:p>
      </dgm:t>
    </dgm:pt>
    <dgm:pt modelId="{4426B28A-A1D1-4E94-94DB-9131CD09D6D3}" type="sibTrans" cxnId="{58CF871B-0B71-4315-BB96-EFEF2D79383E}">
      <dgm:prSet/>
      <dgm:spPr/>
      <dgm:t>
        <a:bodyPr/>
        <a:lstStyle/>
        <a:p>
          <a:endParaRPr lang="en-US" sz="2000"/>
        </a:p>
      </dgm:t>
    </dgm:pt>
    <dgm:pt modelId="{512B271A-7B76-4BB4-BF97-184C070C8A15}">
      <dgm:prSet phldrT="[Text]" custT="1"/>
      <dgm:spPr/>
      <dgm:t>
        <a:bodyPr/>
        <a:lstStyle/>
        <a:p>
          <a:r>
            <a:rPr lang="vi-VN" sz="2200" dirty="0" smtClean="0">
              <a:latin typeface="+mn-lt"/>
              <a:cs typeface="Times New Roman" panose="02020603050405020304" pitchFamily="18" charset="0"/>
            </a:rPr>
            <a:t>Ư</a:t>
          </a:r>
          <a:r>
            <a:rPr lang="en-US" sz="2200" dirty="0" smtClean="0">
              <a:latin typeface="+mn-lt"/>
              <a:cs typeface="Times New Roman" panose="02020603050405020304" pitchFamily="18" charset="0"/>
            </a:rPr>
            <a:t>u </a:t>
          </a:r>
          <a:r>
            <a:rPr lang="en-US" sz="2200" dirty="0" err="1" smtClean="0">
              <a:latin typeface="+mn-lt"/>
              <a:cs typeface="Times New Roman" panose="02020603050405020304" pitchFamily="18" charset="0"/>
            </a:rPr>
            <a:t>tiên</a:t>
          </a:r>
          <a:r>
            <a:rPr lang="en-US" sz="2200" dirty="0" smtClean="0">
              <a:latin typeface="+mn-lt"/>
              <a:cs typeface="Times New Roman" panose="02020603050405020304" pitchFamily="18" charset="0"/>
            </a:rPr>
            <a:t> </a:t>
          </a:r>
          <a:r>
            <a:rPr lang="en-US" sz="2200" dirty="0" err="1" smtClean="0">
              <a:latin typeface="+mn-lt"/>
              <a:cs typeface="Times New Roman" panose="02020603050405020304" pitchFamily="18" charset="0"/>
            </a:rPr>
            <a:t>phát</a:t>
          </a:r>
          <a:r>
            <a:rPr lang="en-US" sz="2200" dirty="0" smtClean="0">
              <a:latin typeface="+mn-lt"/>
              <a:cs typeface="Times New Roman" panose="02020603050405020304" pitchFamily="18" charset="0"/>
            </a:rPr>
            <a:t> </a:t>
          </a:r>
          <a:r>
            <a:rPr lang="en-US" sz="2200" dirty="0" err="1" smtClean="0">
              <a:latin typeface="+mn-lt"/>
              <a:cs typeface="Times New Roman" panose="02020603050405020304" pitchFamily="18" charset="0"/>
            </a:rPr>
            <a:t>triển</a:t>
          </a:r>
          <a:r>
            <a:rPr lang="en-US" sz="2200" dirty="0" smtClean="0">
              <a:latin typeface="+mn-lt"/>
              <a:cs typeface="Times New Roman" panose="02020603050405020304" pitchFamily="18" charset="0"/>
            </a:rPr>
            <a:t> CN </a:t>
          </a:r>
          <a:r>
            <a:rPr lang="en-US" sz="2200" dirty="0" err="1" smtClean="0">
              <a:latin typeface="+mn-lt"/>
              <a:cs typeface="Times New Roman" panose="02020603050405020304" pitchFamily="18" charset="0"/>
            </a:rPr>
            <a:t>nặng</a:t>
          </a:r>
          <a:r>
            <a:rPr lang="en-US" sz="2200" dirty="0" smtClean="0">
              <a:latin typeface="+mn-lt"/>
              <a:cs typeface="Times New Roman" panose="02020603050405020304" pitchFamily="18" charset="0"/>
            </a:rPr>
            <a:t> </a:t>
          </a:r>
          <a:r>
            <a:rPr lang="en-US" sz="2200" dirty="0" err="1" smtClean="0">
              <a:latin typeface="+mn-lt"/>
              <a:cs typeface="Times New Roman" panose="02020603050405020304" pitchFamily="18" charset="0"/>
            </a:rPr>
            <a:t>một</a:t>
          </a:r>
          <a:r>
            <a:rPr lang="en-US" sz="2200" dirty="0" smtClean="0">
              <a:latin typeface="+mn-lt"/>
              <a:cs typeface="Times New Roman" panose="02020603050405020304" pitchFamily="18" charset="0"/>
            </a:rPr>
            <a:t> </a:t>
          </a:r>
          <a:r>
            <a:rPr lang="en-US" sz="2200" dirty="0" err="1" smtClean="0">
              <a:latin typeface="+mn-lt"/>
              <a:cs typeface="Times New Roman" panose="02020603050405020304" pitchFamily="18" charset="0"/>
            </a:rPr>
            <a:t>cách</a:t>
          </a:r>
          <a:r>
            <a:rPr lang="en-US" sz="2200" dirty="0" smtClean="0">
              <a:latin typeface="+mn-lt"/>
              <a:cs typeface="Times New Roman" panose="02020603050405020304" pitchFamily="18" charset="0"/>
            </a:rPr>
            <a:t> </a:t>
          </a:r>
          <a:r>
            <a:rPr lang="en-US" sz="2200" dirty="0" err="1" smtClean="0">
              <a:latin typeface="+mn-lt"/>
              <a:cs typeface="Times New Roman" panose="02020603050405020304" pitchFamily="18" charset="0"/>
            </a:rPr>
            <a:t>hợp</a:t>
          </a:r>
          <a:r>
            <a:rPr lang="en-US" sz="2200" dirty="0" smtClean="0">
              <a:latin typeface="+mn-lt"/>
              <a:cs typeface="Times New Roman" panose="02020603050405020304" pitchFamily="18" charset="0"/>
            </a:rPr>
            <a:t> </a:t>
          </a:r>
          <a:r>
            <a:rPr lang="en-US" sz="2200" dirty="0" err="1" smtClean="0">
              <a:latin typeface="+mn-lt"/>
              <a:cs typeface="Times New Roman" panose="02020603050405020304" pitchFamily="18" charset="0"/>
            </a:rPr>
            <a:t>lý</a:t>
          </a:r>
          <a:endParaRPr lang="en-US" sz="2200" dirty="0">
            <a:latin typeface="+mn-lt"/>
            <a:cs typeface="Times New Roman" panose="02020603050405020304" pitchFamily="18" charset="0"/>
          </a:endParaRPr>
        </a:p>
      </dgm:t>
    </dgm:pt>
    <dgm:pt modelId="{95F9FAE5-1DB6-4735-BEE0-FDE738A9BFE2}" type="parTrans" cxnId="{3C1F0A09-0339-4EC7-A626-B0B1BD7B3988}">
      <dgm:prSet/>
      <dgm:spPr/>
      <dgm:t>
        <a:bodyPr/>
        <a:lstStyle/>
        <a:p>
          <a:endParaRPr lang="en-US" sz="2000"/>
        </a:p>
      </dgm:t>
    </dgm:pt>
    <dgm:pt modelId="{F67F5C42-75E5-41B7-A3E8-AE5C3FEC74C7}" type="sibTrans" cxnId="{3C1F0A09-0339-4EC7-A626-B0B1BD7B3988}">
      <dgm:prSet/>
      <dgm:spPr/>
      <dgm:t>
        <a:bodyPr/>
        <a:lstStyle/>
        <a:p>
          <a:endParaRPr lang="en-US" sz="2000"/>
        </a:p>
      </dgm:t>
    </dgm:pt>
    <dgm:pt modelId="{4EA44886-7D29-401E-8A09-DE93880D8539}">
      <dgm:prSet phldrT="[Text]" custT="1"/>
      <dgm:spPr/>
      <dgm:t>
        <a:bodyPr/>
        <a:lstStyle/>
        <a:p>
          <a:r>
            <a:rPr lang="en-US" sz="2200" dirty="0" err="1" smtClean="0">
              <a:latin typeface="Arial" panose="020B0604020202020204" pitchFamily="34" charset="0"/>
              <a:cs typeface="Arial" panose="020B0604020202020204" pitchFamily="34" charset="0"/>
            </a:rPr>
            <a:t>Kết</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hợp</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thành</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cơ</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cấu</a:t>
          </a:r>
          <a:r>
            <a:rPr lang="en-US" sz="2200" dirty="0" smtClean="0">
              <a:latin typeface="Arial" panose="020B0604020202020204" pitchFamily="34" charset="0"/>
              <a:cs typeface="Arial" panose="020B0604020202020204" pitchFamily="34" charset="0"/>
            </a:rPr>
            <a:t> KT </a:t>
          </a:r>
          <a:r>
            <a:rPr lang="en-US" sz="2200" dirty="0" err="1" smtClean="0">
              <a:latin typeface="Arial" panose="020B0604020202020204" pitchFamily="34" charset="0"/>
              <a:cs typeface="Arial" panose="020B0604020202020204" pitchFamily="34" charset="0"/>
            </a:rPr>
            <a:t>công</a:t>
          </a:r>
          <a:r>
            <a:rPr lang="en-US" sz="2200" dirty="0" smtClean="0">
              <a:latin typeface="Arial" panose="020B0604020202020204" pitchFamily="34" charset="0"/>
              <a:cs typeface="Arial" panose="020B0604020202020204" pitchFamily="34" charset="0"/>
            </a:rPr>
            <a:t> – </a:t>
          </a:r>
          <a:r>
            <a:rPr lang="en-US" sz="2200" dirty="0" err="1" smtClean="0">
              <a:latin typeface="Arial" panose="020B0604020202020204" pitchFamily="34" charset="0"/>
              <a:cs typeface="Arial" panose="020B0604020202020204" pitchFamily="34" charset="0"/>
            </a:rPr>
            <a:t>nông</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nghiệp</a:t>
          </a:r>
          <a:endParaRPr lang="en-US" sz="2200" dirty="0">
            <a:latin typeface="Arial" panose="020B0604020202020204" pitchFamily="34" charset="0"/>
            <a:cs typeface="Arial" panose="020B0604020202020204" pitchFamily="34" charset="0"/>
          </a:endParaRPr>
        </a:p>
      </dgm:t>
    </dgm:pt>
    <dgm:pt modelId="{E421BC73-CD63-46BB-A58B-76358F370036}" type="parTrans" cxnId="{FC259D18-D640-44BC-B9A0-ABD22B707D23}">
      <dgm:prSet/>
      <dgm:spPr/>
      <dgm:t>
        <a:bodyPr/>
        <a:lstStyle/>
        <a:p>
          <a:endParaRPr lang="en-US" sz="2000"/>
        </a:p>
      </dgm:t>
    </dgm:pt>
    <dgm:pt modelId="{3DA490DE-3D09-4E73-AC21-435E3DDFD84F}" type="sibTrans" cxnId="{FC259D18-D640-44BC-B9A0-ABD22B707D23}">
      <dgm:prSet/>
      <dgm:spPr/>
      <dgm:t>
        <a:bodyPr/>
        <a:lstStyle/>
        <a:p>
          <a:endParaRPr lang="en-US" sz="2000"/>
        </a:p>
      </dgm:t>
    </dgm:pt>
    <dgm:pt modelId="{184C9EC4-37CF-45AE-AF34-C4B29154B95B}">
      <dgm:prSet phldrT="[Text]" custT="1"/>
      <dgm:spPr/>
      <dgm:t>
        <a:bodyPr/>
        <a:lstStyle/>
        <a:p>
          <a:r>
            <a:rPr lang="en-US" sz="2400" dirty="0" err="1" smtClean="0">
              <a:latin typeface="Arial" panose="020B0604020202020204" pitchFamily="34" charset="0"/>
              <a:cs typeface="Arial" panose="020B0604020202020204" pitchFamily="34" charset="0"/>
            </a:rPr>
            <a:t>Đại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hội</a:t>
          </a:r>
          <a:r>
            <a:rPr lang="en-US" sz="2400" dirty="0" smtClean="0">
              <a:latin typeface="Arial" panose="020B0604020202020204" pitchFamily="34" charset="0"/>
              <a:cs typeface="Arial" panose="020B0604020202020204" pitchFamily="34" charset="0"/>
            </a:rPr>
            <a:t> V</a:t>
          </a:r>
        </a:p>
        <a:p>
          <a:r>
            <a:rPr lang="en-US" sz="2400" dirty="0" smtClean="0">
              <a:latin typeface="Arial" panose="020B0604020202020204" pitchFamily="34" charset="0"/>
              <a:cs typeface="Arial" panose="020B0604020202020204" pitchFamily="34" charset="0"/>
            </a:rPr>
            <a:t>1982</a:t>
          </a:r>
          <a:endParaRPr lang="en-US" sz="2400" dirty="0">
            <a:latin typeface="Arial" panose="020B0604020202020204" pitchFamily="34" charset="0"/>
            <a:cs typeface="Arial" panose="020B0604020202020204" pitchFamily="34" charset="0"/>
          </a:endParaRPr>
        </a:p>
      </dgm:t>
    </dgm:pt>
    <dgm:pt modelId="{DB292659-1C47-47C1-A2B5-1EEE6F2BE0DC}" type="parTrans" cxnId="{0D6DCDD3-CA5E-4AC9-89C4-45292D984F35}">
      <dgm:prSet/>
      <dgm:spPr/>
      <dgm:t>
        <a:bodyPr/>
        <a:lstStyle/>
        <a:p>
          <a:endParaRPr lang="en-US" sz="2000"/>
        </a:p>
      </dgm:t>
    </dgm:pt>
    <dgm:pt modelId="{5CAF2DB8-AA59-4E48-8542-9243487A6EC1}" type="sibTrans" cxnId="{0D6DCDD3-CA5E-4AC9-89C4-45292D984F35}">
      <dgm:prSet/>
      <dgm:spPr/>
      <dgm:t>
        <a:bodyPr/>
        <a:lstStyle/>
        <a:p>
          <a:endParaRPr lang="en-US" sz="2000"/>
        </a:p>
      </dgm:t>
    </dgm:pt>
    <dgm:pt modelId="{E569322B-43C5-4868-91C9-1C38810D7853}">
      <dgm:prSet phldrT="[Text]" custT="1"/>
      <dgm:spPr/>
      <dgm:t>
        <a:bodyPr/>
        <a:lstStyle/>
        <a:p>
          <a:r>
            <a:rPr lang="en-US" sz="2200" dirty="0" err="1" smtClean="0">
              <a:latin typeface="Arial" panose="020B0604020202020204" pitchFamily="34" charset="0"/>
              <a:cs typeface="Arial" panose="020B0604020202020204" pitchFamily="34" charset="0"/>
            </a:rPr>
            <a:t>Lấy</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nông</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nghiệp</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làm</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mặt</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trận</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hàng</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đầu</a:t>
          </a:r>
          <a:endParaRPr lang="en-US" sz="2200" dirty="0">
            <a:latin typeface="Arial" panose="020B0604020202020204" pitchFamily="34" charset="0"/>
            <a:cs typeface="Arial" panose="020B0604020202020204" pitchFamily="34" charset="0"/>
          </a:endParaRPr>
        </a:p>
      </dgm:t>
    </dgm:pt>
    <dgm:pt modelId="{EAECA4F3-2211-49E2-87C2-D85AF61EFEB6}" type="parTrans" cxnId="{84020B52-C4D4-480E-B75B-B8756724CEB1}">
      <dgm:prSet/>
      <dgm:spPr/>
      <dgm:t>
        <a:bodyPr/>
        <a:lstStyle/>
        <a:p>
          <a:endParaRPr lang="en-US" sz="2000"/>
        </a:p>
      </dgm:t>
    </dgm:pt>
    <dgm:pt modelId="{B2E60532-C197-4DC2-B76B-4FF63B916927}" type="sibTrans" cxnId="{84020B52-C4D4-480E-B75B-B8756724CEB1}">
      <dgm:prSet/>
      <dgm:spPr/>
      <dgm:t>
        <a:bodyPr/>
        <a:lstStyle/>
        <a:p>
          <a:endParaRPr lang="en-US" sz="2000"/>
        </a:p>
      </dgm:t>
    </dgm:pt>
    <dgm:pt modelId="{D8275440-091A-4776-9574-F6BBD163FA0D}">
      <dgm:prSet phldrT="[Text]" custT="1"/>
      <dgm:spPr/>
      <dgm:t>
        <a:bodyPr/>
        <a:lstStyle/>
        <a:p>
          <a:r>
            <a:rPr lang="en-US" sz="2200" dirty="0" smtClean="0">
              <a:latin typeface="Arial" panose="020B0604020202020204" pitchFamily="34" charset="0"/>
              <a:cs typeface="Arial" panose="020B0604020202020204" pitchFamily="34" charset="0"/>
            </a:rPr>
            <a:t>Ra </a:t>
          </a:r>
          <a:r>
            <a:rPr lang="en-US" sz="2200" dirty="0" err="1" smtClean="0">
              <a:latin typeface="Arial" panose="020B0604020202020204" pitchFamily="34" charset="0"/>
              <a:cs typeface="Arial" panose="020B0604020202020204" pitchFamily="34" charset="0"/>
            </a:rPr>
            <a:t>sức</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phát</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triển</a:t>
          </a:r>
          <a:r>
            <a:rPr lang="en-US" sz="2200" dirty="0" smtClean="0">
              <a:latin typeface="Arial" panose="020B0604020202020204" pitchFamily="34" charset="0"/>
              <a:cs typeface="Arial" panose="020B0604020202020204" pitchFamily="34" charset="0"/>
            </a:rPr>
            <a:t> CN </a:t>
          </a:r>
          <a:r>
            <a:rPr lang="en-US" sz="2200" dirty="0" err="1" smtClean="0">
              <a:latin typeface="Arial" panose="020B0604020202020204" pitchFamily="34" charset="0"/>
              <a:cs typeface="Arial" panose="020B0604020202020204" pitchFamily="34" charset="0"/>
            </a:rPr>
            <a:t>sản</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xuất</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hàng</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tiêu</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dùng</a:t>
          </a:r>
          <a:endParaRPr lang="en-US" sz="2200" dirty="0">
            <a:latin typeface="Arial" panose="020B0604020202020204" pitchFamily="34" charset="0"/>
            <a:cs typeface="Arial" panose="020B0604020202020204" pitchFamily="34" charset="0"/>
          </a:endParaRPr>
        </a:p>
      </dgm:t>
    </dgm:pt>
    <dgm:pt modelId="{86917CCD-82A6-4F56-9121-AFFBE2A0561D}" type="parTrans" cxnId="{DD8CCB7E-A4D1-491B-B558-8C77D6DF3940}">
      <dgm:prSet/>
      <dgm:spPr/>
      <dgm:t>
        <a:bodyPr/>
        <a:lstStyle/>
        <a:p>
          <a:endParaRPr lang="en-US" sz="2000"/>
        </a:p>
      </dgm:t>
    </dgm:pt>
    <dgm:pt modelId="{11C9E56A-0823-45F3-AF4F-6D7FB4A61C8A}" type="sibTrans" cxnId="{DD8CCB7E-A4D1-491B-B558-8C77D6DF3940}">
      <dgm:prSet/>
      <dgm:spPr/>
      <dgm:t>
        <a:bodyPr/>
        <a:lstStyle/>
        <a:p>
          <a:endParaRPr lang="en-US" sz="2000"/>
        </a:p>
      </dgm:t>
    </dgm:pt>
    <dgm:pt modelId="{E7B6FEFC-FD22-4AE5-B947-A75527CEA2FB}">
      <dgm:prSet custT="1"/>
      <dgm:spPr/>
      <dgm:t>
        <a:bodyPr/>
        <a:lstStyle/>
        <a:p>
          <a:pPr algn="just"/>
          <a:r>
            <a:rPr lang="en-US" sz="2200" dirty="0" smtClean="0">
              <a:latin typeface="Arial" panose="020B0604020202020204" pitchFamily="34" charset="0"/>
              <a:cs typeface="Arial" panose="020B0604020202020204" pitchFamily="34" charset="0"/>
            </a:rPr>
            <a:t>CN </a:t>
          </a:r>
          <a:r>
            <a:rPr lang="en-US" sz="2200" dirty="0" err="1" smtClean="0">
              <a:latin typeface="Arial" panose="020B0604020202020204" pitchFamily="34" charset="0"/>
              <a:cs typeface="Arial" panose="020B0604020202020204" pitchFamily="34" charset="0"/>
            </a:rPr>
            <a:t>nặng</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cần</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làm</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có</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mức</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độ</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vừa</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sức</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nhằm</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phục</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vụ</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thiết</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thực</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có</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hiệu</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quả</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cho</a:t>
          </a:r>
          <a:r>
            <a:rPr lang="en-US" sz="2200" dirty="0" smtClean="0">
              <a:latin typeface="Arial" panose="020B0604020202020204" pitchFamily="34" charset="0"/>
              <a:cs typeface="Arial" panose="020B0604020202020204" pitchFamily="34" charset="0"/>
            </a:rPr>
            <a:t> NN </a:t>
          </a:r>
          <a:r>
            <a:rPr lang="en-US" sz="2200" dirty="0" err="1" smtClean="0">
              <a:latin typeface="Arial" panose="020B0604020202020204" pitchFamily="34" charset="0"/>
              <a:cs typeface="Arial" panose="020B0604020202020204" pitchFamily="34" charset="0"/>
            </a:rPr>
            <a:t>và</a:t>
          </a:r>
          <a:r>
            <a:rPr lang="en-US" sz="2200" dirty="0" smtClean="0">
              <a:latin typeface="Arial" panose="020B0604020202020204" pitchFamily="34" charset="0"/>
              <a:cs typeface="Arial" panose="020B0604020202020204" pitchFamily="34" charset="0"/>
            </a:rPr>
            <a:t> CN </a:t>
          </a:r>
          <a:r>
            <a:rPr lang="en-US" sz="2200" dirty="0" err="1" smtClean="0">
              <a:latin typeface="Arial" panose="020B0604020202020204" pitchFamily="34" charset="0"/>
              <a:cs typeface="Arial" panose="020B0604020202020204" pitchFamily="34" charset="0"/>
            </a:rPr>
            <a:t>nhẹ</a:t>
          </a:r>
          <a:r>
            <a:rPr lang="en-US" sz="2200" dirty="0" smtClean="0">
              <a:latin typeface="Arial" panose="020B0604020202020204" pitchFamily="34" charset="0"/>
              <a:cs typeface="Arial" panose="020B0604020202020204" pitchFamily="34" charset="0"/>
            </a:rPr>
            <a:t>.</a:t>
          </a:r>
          <a:endParaRPr lang="en-US" sz="2200" dirty="0">
            <a:latin typeface="Arial" panose="020B0604020202020204" pitchFamily="34" charset="0"/>
            <a:cs typeface="Arial" panose="020B0604020202020204" pitchFamily="34" charset="0"/>
          </a:endParaRPr>
        </a:p>
      </dgm:t>
    </dgm:pt>
    <dgm:pt modelId="{8522A41D-2137-4830-930F-1898953D0049}" type="parTrans" cxnId="{84809C64-DA96-48AB-95A4-D59D0DD9C914}">
      <dgm:prSet/>
      <dgm:spPr/>
      <dgm:t>
        <a:bodyPr/>
        <a:lstStyle/>
        <a:p>
          <a:endParaRPr lang="en-US" sz="2000"/>
        </a:p>
      </dgm:t>
    </dgm:pt>
    <dgm:pt modelId="{099D7B74-F766-4B22-8A13-798EE81A84F7}" type="sibTrans" cxnId="{84809C64-DA96-48AB-95A4-D59D0DD9C914}">
      <dgm:prSet/>
      <dgm:spPr/>
      <dgm:t>
        <a:bodyPr/>
        <a:lstStyle/>
        <a:p>
          <a:endParaRPr lang="en-US" sz="2000"/>
        </a:p>
      </dgm:t>
    </dgm:pt>
    <dgm:pt modelId="{3104A0ED-21D2-4A48-A732-C214649EC6D5}">
      <dgm:prSet custT="1"/>
      <dgm:spPr/>
      <dgm:t>
        <a:bodyPr/>
        <a:lstStyle/>
        <a:p>
          <a:r>
            <a:rPr lang="en-US" sz="2400" dirty="0" err="1" smtClean="0">
              <a:latin typeface="Arial" panose="020B0604020202020204" pitchFamily="34" charset="0"/>
              <a:cs typeface="Arial" panose="020B0604020202020204" pitchFamily="34" charset="0"/>
            </a:rPr>
            <a:t>Vừa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xây</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dựng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kinh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tế</a:t>
          </a:r>
          <a:r>
            <a:rPr lang="en-US" sz="2400" dirty="0" smtClean="0">
              <a:latin typeface="Arial" panose="020B0604020202020204" pitchFamily="34" charset="0"/>
              <a:cs typeface="Arial" panose="020B0604020202020204" pitchFamily="34" charset="0"/>
            </a:rPr>
            <a:t> TW </a:t>
          </a:r>
          <a:r>
            <a:rPr lang="en-US" sz="2400" dirty="0" err="1" smtClean="0">
              <a:latin typeface="Arial" panose="020B0604020202020204" pitchFamily="34" charset="0"/>
              <a:cs typeface="Arial" panose="020B0604020202020204" pitchFamily="34" charset="0"/>
            </a:rPr>
            <a:t>vừa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phát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triển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kinh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tế</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địa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phương</a:t>
          </a:r>
          <a:endParaRPr lang="en-US" sz="2400" dirty="0">
            <a:latin typeface="Arial" panose="020B0604020202020204" pitchFamily="34" charset="0"/>
            <a:cs typeface="Arial" panose="020B0604020202020204" pitchFamily="34" charset="0"/>
          </a:endParaRPr>
        </a:p>
      </dgm:t>
    </dgm:pt>
    <dgm:pt modelId="{5C8AB6DF-BC0E-444B-8E66-B089AF183AD2}" type="parTrans" cxnId="{DC8B3179-96A0-484D-BAF3-A1F57A5ABD56}">
      <dgm:prSet/>
      <dgm:spPr/>
      <dgm:t>
        <a:bodyPr/>
        <a:lstStyle/>
        <a:p>
          <a:endParaRPr lang="en-US" sz="2000"/>
        </a:p>
      </dgm:t>
    </dgm:pt>
    <dgm:pt modelId="{DD7696E5-20D5-428E-ABF5-C2D45D45D374}" type="sibTrans" cxnId="{DC8B3179-96A0-484D-BAF3-A1F57A5ABD56}">
      <dgm:prSet/>
      <dgm:spPr/>
      <dgm:t>
        <a:bodyPr/>
        <a:lstStyle/>
        <a:p>
          <a:endParaRPr lang="en-US" sz="2000"/>
        </a:p>
      </dgm:t>
    </dgm:pt>
    <dgm:pt modelId="{FDE559CA-F27F-4B4F-B392-CEE85DBD574C}" type="pres">
      <dgm:prSet presAssocID="{F87D9438-A244-4203-AC31-6B0F7F4C39E6}" presName="Name0" presStyleCnt="0">
        <dgm:presLayoutVars>
          <dgm:dir/>
          <dgm:animLvl val="lvl"/>
          <dgm:resizeHandles val="exact"/>
        </dgm:presLayoutVars>
      </dgm:prSet>
      <dgm:spPr/>
      <dgm:t>
        <a:bodyPr/>
        <a:lstStyle/>
        <a:p>
          <a:endParaRPr lang="en-US"/>
        </a:p>
      </dgm:t>
    </dgm:pt>
    <dgm:pt modelId="{9DDCEFC6-583B-4E03-9DD7-8EB99515D80C}" type="pres">
      <dgm:prSet presAssocID="{9AD86A4E-58B0-42F0-96F3-323DD1F8320D}" presName="vertFlow" presStyleCnt="0"/>
      <dgm:spPr/>
      <dgm:t>
        <a:bodyPr/>
        <a:lstStyle/>
        <a:p>
          <a:endParaRPr lang="en-US"/>
        </a:p>
      </dgm:t>
    </dgm:pt>
    <dgm:pt modelId="{31D8AB5D-10E6-42D5-9DB7-2937765437F9}" type="pres">
      <dgm:prSet presAssocID="{9AD86A4E-58B0-42F0-96F3-323DD1F8320D}" presName="header" presStyleLbl="node1" presStyleIdx="0" presStyleCnt="2"/>
      <dgm:spPr/>
      <dgm:t>
        <a:bodyPr/>
        <a:lstStyle/>
        <a:p>
          <a:endParaRPr lang="en-US"/>
        </a:p>
      </dgm:t>
    </dgm:pt>
    <dgm:pt modelId="{FC6DD7AB-BE26-48B9-8786-D0EBAF121DEF}" type="pres">
      <dgm:prSet presAssocID="{95F9FAE5-1DB6-4735-BEE0-FDE738A9BFE2}" presName="parTrans" presStyleLbl="sibTrans2D1" presStyleIdx="0" presStyleCnt="6"/>
      <dgm:spPr/>
      <dgm:t>
        <a:bodyPr/>
        <a:lstStyle/>
        <a:p>
          <a:endParaRPr lang="en-US"/>
        </a:p>
      </dgm:t>
    </dgm:pt>
    <dgm:pt modelId="{4FE76D90-666B-4C5C-B187-E3D553C9EA81}" type="pres">
      <dgm:prSet presAssocID="{512B271A-7B76-4BB4-BF97-184C070C8A15}" presName="child" presStyleLbl="alignAccFollowNode1" presStyleIdx="0" presStyleCnt="6">
        <dgm:presLayoutVars>
          <dgm:chMax val="0"/>
          <dgm:bulletEnabled val="1"/>
        </dgm:presLayoutVars>
      </dgm:prSet>
      <dgm:spPr/>
      <dgm:t>
        <a:bodyPr/>
        <a:lstStyle/>
        <a:p>
          <a:endParaRPr lang="en-US"/>
        </a:p>
      </dgm:t>
    </dgm:pt>
    <dgm:pt modelId="{58103CBB-1887-416D-B0B4-673FB618C266}" type="pres">
      <dgm:prSet presAssocID="{F67F5C42-75E5-41B7-A3E8-AE5C3FEC74C7}" presName="sibTrans" presStyleLbl="sibTrans2D1" presStyleIdx="1" presStyleCnt="6"/>
      <dgm:spPr/>
      <dgm:t>
        <a:bodyPr/>
        <a:lstStyle/>
        <a:p>
          <a:endParaRPr lang="en-US"/>
        </a:p>
      </dgm:t>
    </dgm:pt>
    <dgm:pt modelId="{D1A97744-B12F-4A61-ACB1-24F0F843BE89}" type="pres">
      <dgm:prSet presAssocID="{4EA44886-7D29-401E-8A09-DE93880D8539}" presName="child" presStyleLbl="alignAccFollowNode1" presStyleIdx="1" presStyleCnt="6">
        <dgm:presLayoutVars>
          <dgm:chMax val="0"/>
          <dgm:bulletEnabled val="1"/>
        </dgm:presLayoutVars>
      </dgm:prSet>
      <dgm:spPr/>
      <dgm:t>
        <a:bodyPr/>
        <a:lstStyle/>
        <a:p>
          <a:endParaRPr lang="en-US"/>
        </a:p>
      </dgm:t>
    </dgm:pt>
    <dgm:pt modelId="{605C42C1-A24C-485C-9758-5E8D2FB4D8B1}" type="pres">
      <dgm:prSet presAssocID="{3DA490DE-3D09-4E73-AC21-435E3DDFD84F}" presName="sibTrans" presStyleLbl="sibTrans2D1" presStyleIdx="2" presStyleCnt="6"/>
      <dgm:spPr/>
      <dgm:t>
        <a:bodyPr/>
        <a:lstStyle/>
        <a:p>
          <a:endParaRPr lang="en-US"/>
        </a:p>
      </dgm:t>
    </dgm:pt>
    <dgm:pt modelId="{1893119C-07A5-4A10-9706-E97074A92575}" type="pres">
      <dgm:prSet presAssocID="{3104A0ED-21D2-4A48-A732-C214649EC6D5}" presName="child" presStyleLbl="alignAccFollowNode1" presStyleIdx="2" presStyleCnt="6" custScaleY="172200">
        <dgm:presLayoutVars>
          <dgm:chMax val="0"/>
          <dgm:bulletEnabled val="1"/>
        </dgm:presLayoutVars>
      </dgm:prSet>
      <dgm:spPr/>
      <dgm:t>
        <a:bodyPr/>
        <a:lstStyle/>
        <a:p>
          <a:endParaRPr lang="en-US"/>
        </a:p>
      </dgm:t>
    </dgm:pt>
    <dgm:pt modelId="{29EC3216-162B-4306-86A2-6FE0B93BC401}" type="pres">
      <dgm:prSet presAssocID="{9AD86A4E-58B0-42F0-96F3-323DD1F8320D}" presName="hSp" presStyleCnt="0"/>
      <dgm:spPr/>
      <dgm:t>
        <a:bodyPr/>
        <a:lstStyle/>
        <a:p>
          <a:endParaRPr lang="en-US"/>
        </a:p>
      </dgm:t>
    </dgm:pt>
    <dgm:pt modelId="{1E395041-1824-4904-8824-F6098386B66F}" type="pres">
      <dgm:prSet presAssocID="{184C9EC4-37CF-45AE-AF34-C4B29154B95B}" presName="vertFlow" presStyleCnt="0"/>
      <dgm:spPr/>
      <dgm:t>
        <a:bodyPr/>
        <a:lstStyle/>
        <a:p>
          <a:endParaRPr lang="en-US"/>
        </a:p>
      </dgm:t>
    </dgm:pt>
    <dgm:pt modelId="{BDFCA5C1-6C3E-4978-9038-1ADE5EC80A6F}" type="pres">
      <dgm:prSet presAssocID="{184C9EC4-37CF-45AE-AF34-C4B29154B95B}" presName="header" presStyleLbl="node1" presStyleIdx="1" presStyleCnt="2"/>
      <dgm:spPr/>
      <dgm:t>
        <a:bodyPr/>
        <a:lstStyle/>
        <a:p>
          <a:endParaRPr lang="en-US"/>
        </a:p>
      </dgm:t>
    </dgm:pt>
    <dgm:pt modelId="{A277EC3F-F414-4AF0-934B-A68CA3D74234}" type="pres">
      <dgm:prSet presAssocID="{EAECA4F3-2211-49E2-87C2-D85AF61EFEB6}" presName="parTrans" presStyleLbl="sibTrans2D1" presStyleIdx="3" presStyleCnt="6"/>
      <dgm:spPr/>
      <dgm:t>
        <a:bodyPr/>
        <a:lstStyle/>
        <a:p>
          <a:endParaRPr lang="en-US"/>
        </a:p>
      </dgm:t>
    </dgm:pt>
    <dgm:pt modelId="{F5F044B0-F689-4E87-BBCE-474378369367}" type="pres">
      <dgm:prSet presAssocID="{E569322B-43C5-4868-91C9-1C38810D7853}" presName="child" presStyleLbl="alignAccFollowNode1" presStyleIdx="3" presStyleCnt="6">
        <dgm:presLayoutVars>
          <dgm:chMax val="0"/>
          <dgm:bulletEnabled val="1"/>
        </dgm:presLayoutVars>
      </dgm:prSet>
      <dgm:spPr/>
      <dgm:t>
        <a:bodyPr/>
        <a:lstStyle/>
        <a:p>
          <a:endParaRPr lang="en-US"/>
        </a:p>
      </dgm:t>
    </dgm:pt>
    <dgm:pt modelId="{8EF8EB7C-3DC3-44F4-B451-1701EF6B855A}" type="pres">
      <dgm:prSet presAssocID="{B2E60532-C197-4DC2-B76B-4FF63B916927}" presName="sibTrans" presStyleLbl="sibTrans2D1" presStyleIdx="4" presStyleCnt="6"/>
      <dgm:spPr/>
      <dgm:t>
        <a:bodyPr/>
        <a:lstStyle/>
        <a:p>
          <a:endParaRPr lang="en-US"/>
        </a:p>
      </dgm:t>
    </dgm:pt>
    <dgm:pt modelId="{E94AFDAB-BAF5-4D04-8B6E-6EF4134FC543}" type="pres">
      <dgm:prSet presAssocID="{D8275440-091A-4776-9574-F6BBD163FA0D}" presName="child" presStyleLbl="alignAccFollowNode1" presStyleIdx="4" presStyleCnt="6">
        <dgm:presLayoutVars>
          <dgm:chMax val="0"/>
          <dgm:bulletEnabled val="1"/>
        </dgm:presLayoutVars>
      </dgm:prSet>
      <dgm:spPr/>
      <dgm:t>
        <a:bodyPr/>
        <a:lstStyle/>
        <a:p>
          <a:endParaRPr lang="en-US"/>
        </a:p>
      </dgm:t>
    </dgm:pt>
    <dgm:pt modelId="{661E9DC5-3F17-46B1-82D1-A44EC8FEE4AA}" type="pres">
      <dgm:prSet presAssocID="{11C9E56A-0823-45F3-AF4F-6D7FB4A61C8A}" presName="sibTrans" presStyleLbl="sibTrans2D1" presStyleIdx="5" presStyleCnt="6"/>
      <dgm:spPr/>
      <dgm:t>
        <a:bodyPr/>
        <a:lstStyle/>
        <a:p>
          <a:endParaRPr lang="en-US"/>
        </a:p>
      </dgm:t>
    </dgm:pt>
    <dgm:pt modelId="{6C51CD48-80DF-4DD1-8F15-4F571C4FD319}" type="pres">
      <dgm:prSet presAssocID="{E7B6FEFC-FD22-4AE5-B947-A75527CEA2FB}" presName="child" presStyleLbl="alignAccFollowNode1" presStyleIdx="5" presStyleCnt="6" custScaleX="96139" custScaleY="146393">
        <dgm:presLayoutVars>
          <dgm:chMax val="0"/>
          <dgm:bulletEnabled val="1"/>
        </dgm:presLayoutVars>
      </dgm:prSet>
      <dgm:spPr/>
      <dgm:t>
        <a:bodyPr/>
        <a:lstStyle/>
        <a:p>
          <a:endParaRPr lang="en-US"/>
        </a:p>
      </dgm:t>
    </dgm:pt>
  </dgm:ptLst>
  <dgm:cxnLst>
    <dgm:cxn modelId="{84020B52-C4D4-480E-B75B-B8756724CEB1}" srcId="{184C9EC4-37CF-45AE-AF34-C4B29154B95B}" destId="{E569322B-43C5-4868-91C9-1C38810D7853}" srcOrd="0" destOrd="0" parTransId="{EAECA4F3-2211-49E2-87C2-D85AF61EFEB6}" sibTransId="{B2E60532-C197-4DC2-B76B-4FF63B916927}"/>
    <dgm:cxn modelId="{0D6DCDD3-CA5E-4AC9-89C4-45292D984F35}" srcId="{F87D9438-A244-4203-AC31-6B0F7F4C39E6}" destId="{184C9EC4-37CF-45AE-AF34-C4B29154B95B}" srcOrd="1" destOrd="0" parTransId="{DB292659-1C47-47C1-A2B5-1EEE6F2BE0DC}" sibTransId="{5CAF2DB8-AA59-4E48-8542-9243487A6EC1}"/>
    <dgm:cxn modelId="{5AABC8E5-8D25-49E9-B0C6-281AE5227F97}" type="presOf" srcId="{512B271A-7B76-4BB4-BF97-184C070C8A15}" destId="{4FE76D90-666B-4C5C-B187-E3D553C9EA81}" srcOrd="0" destOrd="0" presId="urn:microsoft.com/office/officeart/2005/8/layout/lProcess1"/>
    <dgm:cxn modelId="{EBBCF5D1-E78E-4134-BACB-F3FCFE9DD85B}" type="presOf" srcId="{D8275440-091A-4776-9574-F6BBD163FA0D}" destId="{E94AFDAB-BAF5-4D04-8B6E-6EF4134FC543}" srcOrd="0" destOrd="0" presId="urn:microsoft.com/office/officeart/2005/8/layout/lProcess1"/>
    <dgm:cxn modelId="{58CF871B-0B71-4315-BB96-EFEF2D79383E}" srcId="{F87D9438-A244-4203-AC31-6B0F7F4C39E6}" destId="{9AD86A4E-58B0-42F0-96F3-323DD1F8320D}" srcOrd="0" destOrd="0" parTransId="{624DBEE0-6236-49E6-951D-FB847B107830}" sibTransId="{4426B28A-A1D1-4E94-94DB-9131CD09D6D3}"/>
    <dgm:cxn modelId="{A8BDDB04-3FD4-4B9A-AFBF-CF7D5F4E0F0D}" type="presOf" srcId="{3104A0ED-21D2-4A48-A732-C214649EC6D5}" destId="{1893119C-07A5-4A10-9706-E97074A92575}" srcOrd="0" destOrd="0" presId="urn:microsoft.com/office/officeart/2005/8/layout/lProcess1"/>
    <dgm:cxn modelId="{4AE2F031-7830-4E83-9A00-2BE9632A5181}" type="presOf" srcId="{B2E60532-C197-4DC2-B76B-4FF63B916927}" destId="{8EF8EB7C-3DC3-44F4-B451-1701EF6B855A}" srcOrd="0" destOrd="0" presId="urn:microsoft.com/office/officeart/2005/8/layout/lProcess1"/>
    <dgm:cxn modelId="{851C03C9-C863-42D2-9881-BD38FD56D4C3}" type="presOf" srcId="{F87D9438-A244-4203-AC31-6B0F7F4C39E6}" destId="{FDE559CA-F27F-4B4F-B392-CEE85DBD574C}" srcOrd="0" destOrd="0" presId="urn:microsoft.com/office/officeart/2005/8/layout/lProcess1"/>
    <dgm:cxn modelId="{DD8CCB7E-A4D1-491B-B558-8C77D6DF3940}" srcId="{184C9EC4-37CF-45AE-AF34-C4B29154B95B}" destId="{D8275440-091A-4776-9574-F6BBD163FA0D}" srcOrd="1" destOrd="0" parTransId="{86917CCD-82A6-4F56-9121-AFFBE2A0561D}" sibTransId="{11C9E56A-0823-45F3-AF4F-6D7FB4A61C8A}"/>
    <dgm:cxn modelId="{84809C64-DA96-48AB-95A4-D59D0DD9C914}" srcId="{184C9EC4-37CF-45AE-AF34-C4B29154B95B}" destId="{E7B6FEFC-FD22-4AE5-B947-A75527CEA2FB}" srcOrd="2" destOrd="0" parTransId="{8522A41D-2137-4830-930F-1898953D0049}" sibTransId="{099D7B74-F766-4B22-8A13-798EE81A84F7}"/>
    <dgm:cxn modelId="{7D88F467-BA7C-4C50-8BCC-FB629D0492E8}" type="presOf" srcId="{E7B6FEFC-FD22-4AE5-B947-A75527CEA2FB}" destId="{6C51CD48-80DF-4DD1-8F15-4F571C4FD319}" srcOrd="0" destOrd="0" presId="urn:microsoft.com/office/officeart/2005/8/layout/lProcess1"/>
    <dgm:cxn modelId="{3C1F0A09-0339-4EC7-A626-B0B1BD7B3988}" srcId="{9AD86A4E-58B0-42F0-96F3-323DD1F8320D}" destId="{512B271A-7B76-4BB4-BF97-184C070C8A15}" srcOrd="0" destOrd="0" parTransId="{95F9FAE5-1DB6-4735-BEE0-FDE738A9BFE2}" sibTransId="{F67F5C42-75E5-41B7-A3E8-AE5C3FEC74C7}"/>
    <dgm:cxn modelId="{4ACADCA0-949B-4CD6-B1DB-7AF8CE3AB7AA}" type="presOf" srcId="{F67F5C42-75E5-41B7-A3E8-AE5C3FEC74C7}" destId="{58103CBB-1887-416D-B0B4-673FB618C266}" srcOrd="0" destOrd="0" presId="urn:microsoft.com/office/officeart/2005/8/layout/lProcess1"/>
    <dgm:cxn modelId="{6CBE2AD2-F2DB-4047-8D98-515999A674B9}" type="presOf" srcId="{E569322B-43C5-4868-91C9-1C38810D7853}" destId="{F5F044B0-F689-4E87-BBCE-474378369367}" srcOrd="0" destOrd="0" presId="urn:microsoft.com/office/officeart/2005/8/layout/lProcess1"/>
    <dgm:cxn modelId="{DC8B3179-96A0-484D-BAF3-A1F57A5ABD56}" srcId="{9AD86A4E-58B0-42F0-96F3-323DD1F8320D}" destId="{3104A0ED-21D2-4A48-A732-C214649EC6D5}" srcOrd="2" destOrd="0" parTransId="{5C8AB6DF-BC0E-444B-8E66-B089AF183AD2}" sibTransId="{DD7696E5-20D5-428E-ABF5-C2D45D45D374}"/>
    <dgm:cxn modelId="{FC7D318B-D308-41BC-8C2C-F6177C3B7930}" type="presOf" srcId="{EAECA4F3-2211-49E2-87C2-D85AF61EFEB6}" destId="{A277EC3F-F414-4AF0-934B-A68CA3D74234}" srcOrd="0" destOrd="0" presId="urn:microsoft.com/office/officeart/2005/8/layout/lProcess1"/>
    <dgm:cxn modelId="{46EFCB7F-88CB-4F2E-975F-05536A989EE8}" type="presOf" srcId="{95F9FAE5-1DB6-4735-BEE0-FDE738A9BFE2}" destId="{FC6DD7AB-BE26-48B9-8786-D0EBAF121DEF}" srcOrd="0" destOrd="0" presId="urn:microsoft.com/office/officeart/2005/8/layout/lProcess1"/>
    <dgm:cxn modelId="{FC259D18-D640-44BC-B9A0-ABD22B707D23}" srcId="{9AD86A4E-58B0-42F0-96F3-323DD1F8320D}" destId="{4EA44886-7D29-401E-8A09-DE93880D8539}" srcOrd="1" destOrd="0" parTransId="{E421BC73-CD63-46BB-A58B-76358F370036}" sibTransId="{3DA490DE-3D09-4E73-AC21-435E3DDFD84F}"/>
    <dgm:cxn modelId="{58B05BDB-7B84-4C8E-BE60-682202FBF7FF}" type="presOf" srcId="{184C9EC4-37CF-45AE-AF34-C4B29154B95B}" destId="{BDFCA5C1-6C3E-4978-9038-1ADE5EC80A6F}" srcOrd="0" destOrd="0" presId="urn:microsoft.com/office/officeart/2005/8/layout/lProcess1"/>
    <dgm:cxn modelId="{6C622314-F422-4AE3-9194-982F9C9CC7D4}" type="presOf" srcId="{3DA490DE-3D09-4E73-AC21-435E3DDFD84F}" destId="{605C42C1-A24C-485C-9758-5E8D2FB4D8B1}" srcOrd="0" destOrd="0" presId="urn:microsoft.com/office/officeart/2005/8/layout/lProcess1"/>
    <dgm:cxn modelId="{20D4E4F8-20D1-4EB3-A1CA-C53D4F37A2C8}" type="presOf" srcId="{4EA44886-7D29-401E-8A09-DE93880D8539}" destId="{D1A97744-B12F-4A61-ACB1-24F0F843BE89}" srcOrd="0" destOrd="0" presId="urn:microsoft.com/office/officeart/2005/8/layout/lProcess1"/>
    <dgm:cxn modelId="{3CDF6EC1-D888-4D50-A065-07BA59F2446C}" type="presOf" srcId="{11C9E56A-0823-45F3-AF4F-6D7FB4A61C8A}" destId="{661E9DC5-3F17-46B1-82D1-A44EC8FEE4AA}" srcOrd="0" destOrd="0" presId="urn:microsoft.com/office/officeart/2005/8/layout/lProcess1"/>
    <dgm:cxn modelId="{EA2E0AC9-4118-4033-96FE-4775FDDB6965}" type="presOf" srcId="{9AD86A4E-58B0-42F0-96F3-323DD1F8320D}" destId="{31D8AB5D-10E6-42D5-9DB7-2937765437F9}" srcOrd="0" destOrd="0" presId="urn:microsoft.com/office/officeart/2005/8/layout/lProcess1"/>
    <dgm:cxn modelId="{FE58A2BC-200A-403E-9D63-E0EF93656D01}" type="presParOf" srcId="{FDE559CA-F27F-4B4F-B392-CEE85DBD574C}" destId="{9DDCEFC6-583B-4E03-9DD7-8EB99515D80C}" srcOrd="0" destOrd="0" presId="urn:microsoft.com/office/officeart/2005/8/layout/lProcess1"/>
    <dgm:cxn modelId="{C6F88995-29F1-4EB2-94E8-55C4780DA07D}" type="presParOf" srcId="{9DDCEFC6-583B-4E03-9DD7-8EB99515D80C}" destId="{31D8AB5D-10E6-42D5-9DB7-2937765437F9}" srcOrd="0" destOrd="0" presId="urn:microsoft.com/office/officeart/2005/8/layout/lProcess1"/>
    <dgm:cxn modelId="{AB3ABBC1-5E14-41A4-A116-2C7077F2A7B2}" type="presParOf" srcId="{9DDCEFC6-583B-4E03-9DD7-8EB99515D80C}" destId="{FC6DD7AB-BE26-48B9-8786-D0EBAF121DEF}" srcOrd="1" destOrd="0" presId="urn:microsoft.com/office/officeart/2005/8/layout/lProcess1"/>
    <dgm:cxn modelId="{3A1F1E3A-8579-4E24-9A63-AAED8AB7FC14}" type="presParOf" srcId="{9DDCEFC6-583B-4E03-9DD7-8EB99515D80C}" destId="{4FE76D90-666B-4C5C-B187-E3D553C9EA81}" srcOrd="2" destOrd="0" presId="urn:microsoft.com/office/officeart/2005/8/layout/lProcess1"/>
    <dgm:cxn modelId="{2A7008DF-8532-4A6B-94E6-814E975505B9}" type="presParOf" srcId="{9DDCEFC6-583B-4E03-9DD7-8EB99515D80C}" destId="{58103CBB-1887-416D-B0B4-673FB618C266}" srcOrd="3" destOrd="0" presId="urn:microsoft.com/office/officeart/2005/8/layout/lProcess1"/>
    <dgm:cxn modelId="{55A6B121-321C-49B9-BCC0-8CE00466F456}" type="presParOf" srcId="{9DDCEFC6-583B-4E03-9DD7-8EB99515D80C}" destId="{D1A97744-B12F-4A61-ACB1-24F0F843BE89}" srcOrd="4" destOrd="0" presId="urn:microsoft.com/office/officeart/2005/8/layout/lProcess1"/>
    <dgm:cxn modelId="{5AA1002D-B490-4283-A022-6197507DBFB3}" type="presParOf" srcId="{9DDCEFC6-583B-4E03-9DD7-8EB99515D80C}" destId="{605C42C1-A24C-485C-9758-5E8D2FB4D8B1}" srcOrd="5" destOrd="0" presId="urn:microsoft.com/office/officeart/2005/8/layout/lProcess1"/>
    <dgm:cxn modelId="{FA93C3DE-1D30-4B24-A014-7B1D0C5205F1}" type="presParOf" srcId="{9DDCEFC6-583B-4E03-9DD7-8EB99515D80C}" destId="{1893119C-07A5-4A10-9706-E97074A92575}" srcOrd="6" destOrd="0" presId="urn:microsoft.com/office/officeart/2005/8/layout/lProcess1"/>
    <dgm:cxn modelId="{2191D754-4F33-414D-AC4B-49E7BBC91786}" type="presParOf" srcId="{FDE559CA-F27F-4B4F-B392-CEE85DBD574C}" destId="{29EC3216-162B-4306-86A2-6FE0B93BC401}" srcOrd="1" destOrd="0" presId="urn:microsoft.com/office/officeart/2005/8/layout/lProcess1"/>
    <dgm:cxn modelId="{950DA04C-4E00-4B09-BF76-CB351D3106F3}" type="presParOf" srcId="{FDE559CA-F27F-4B4F-B392-CEE85DBD574C}" destId="{1E395041-1824-4904-8824-F6098386B66F}" srcOrd="2" destOrd="0" presId="urn:microsoft.com/office/officeart/2005/8/layout/lProcess1"/>
    <dgm:cxn modelId="{04F81FDE-C126-4D8A-B341-C2B4028002AC}" type="presParOf" srcId="{1E395041-1824-4904-8824-F6098386B66F}" destId="{BDFCA5C1-6C3E-4978-9038-1ADE5EC80A6F}" srcOrd="0" destOrd="0" presId="urn:microsoft.com/office/officeart/2005/8/layout/lProcess1"/>
    <dgm:cxn modelId="{B1220372-72D2-4158-8C55-567B57F3A1B0}" type="presParOf" srcId="{1E395041-1824-4904-8824-F6098386B66F}" destId="{A277EC3F-F414-4AF0-934B-A68CA3D74234}" srcOrd="1" destOrd="0" presId="urn:microsoft.com/office/officeart/2005/8/layout/lProcess1"/>
    <dgm:cxn modelId="{C0CCDAC5-BB7F-4681-AD4B-822B101BCF26}" type="presParOf" srcId="{1E395041-1824-4904-8824-F6098386B66F}" destId="{F5F044B0-F689-4E87-BBCE-474378369367}" srcOrd="2" destOrd="0" presId="urn:microsoft.com/office/officeart/2005/8/layout/lProcess1"/>
    <dgm:cxn modelId="{648B680B-35CA-4F47-A984-DC5D6E1A596C}" type="presParOf" srcId="{1E395041-1824-4904-8824-F6098386B66F}" destId="{8EF8EB7C-3DC3-44F4-B451-1701EF6B855A}" srcOrd="3" destOrd="0" presId="urn:microsoft.com/office/officeart/2005/8/layout/lProcess1"/>
    <dgm:cxn modelId="{B4069DB4-6E36-4FA6-ACCD-78ECA7C9031A}" type="presParOf" srcId="{1E395041-1824-4904-8824-F6098386B66F}" destId="{E94AFDAB-BAF5-4D04-8B6E-6EF4134FC543}" srcOrd="4" destOrd="0" presId="urn:microsoft.com/office/officeart/2005/8/layout/lProcess1"/>
    <dgm:cxn modelId="{751951D1-E3C4-4733-A9C5-853FC6AD200C}" type="presParOf" srcId="{1E395041-1824-4904-8824-F6098386B66F}" destId="{661E9DC5-3F17-46B1-82D1-A44EC8FEE4AA}" srcOrd="5" destOrd="0" presId="urn:microsoft.com/office/officeart/2005/8/layout/lProcess1"/>
    <dgm:cxn modelId="{D3D80BD2-A7E9-4F68-A1CF-1CE650797354}" type="presParOf" srcId="{1E395041-1824-4904-8824-F6098386B66F}" destId="{6C51CD48-80DF-4DD1-8F15-4F571C4FD319}" srcOrd="6"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3717A7-89A0-4126-B99F-C579F036AA43}" type="doc">
      <dgm:prSet loTypeId="urn:microsoft.com/office/officeart/2005/8/layout/hierarchy2" loCatId="hierarchy" qsTypeId="urn:microsoft.com/office/officeart/2005/8/quickstyle/3d1" qsCatId="3D" csTypeId="urn:microsoft.com/office/officeart/2005/8/colors/colorful5" csCatId="colorful" phldr="1"/>
      <dgm:spPr/>
      <dgm:t>
        <a:bodyPr/>
        <a:lstStyle/>
        <a:p>
          <a:endParaRPr lang="en-US"/>
        </a:p>
      </dgm:t>
    </dgm:pt>
    <dgm:pt modelId="{1583A5FC-0B18-4AC9-9F07-FDE82E01D456}">
      <dgm:prSet phldrT="[Text]" custT="1"/>
      <dgm:spPr/>
      <dgm:t>
        <a:bodyPr/>
        <a:lstStyle/>
        <a:p>
          <a:r>
            <a:rPr lang="en-US" sz="2600" dirty="0" err="1" smtClean="0">
              <a:latin typeface="Arial" panose="020B0604020202020204" pitchFamily="34" charset="0"/>
              <a:cs typeface="Arial" panose="020B0604020202020204" pitchFamily="34" charset="0"/>
            </a:rPr>
            <a:t>Tổng</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kết</a:t>
          </a:r>
          <a:r>
            <a:rPr lang="en-US" sz="2600" dirty="0" smtClean="0">
              <a:latin typeface="Arial" panose="020B0604020202020204" pitchFamily="34" charset="0"/>
              <a:cs typeface="Arial" panose="020B0604020202020204" pitchFamily="34" charset="0"/>
            </a:rPr>
            <a:t> 10 </a:t>
          </a:r>
          <a:r>
            <a:rPr lang="en-US" sz="2600" dirty="0" err="1" smtClean="0">
              <a:latin typeface="Arial" panose="020B0604020202020204" pitchFamily="34" charset="0"/>
              <a:cs typeface="Arial" panose="020B0604020202020204" pitchFamily="34" charset="0"/>
            </a:rPr>
            <a:t>năm</a:t>
          </a:r>
          <a:r>
            <a:rPr lang="en-US" sz="2600" dirty="0" smtClean="0">
              <a:latin typeface="Arial" panose="020B0604020202020204" pitchFamily="34" charset="0"/>
              <a:cs typeface="Arial" panose="020B0604020202020204" pitchFamily="34" charset="0"/>
            </a:rPr>
            <a:t> 1975-1986</a:t>
          </a:r>
          <a:endParaRPr lang="en-US" sz="2600" dirty="0">
            <a:latin typeface="Arial" panose="020B0604020202020204" pitchFamily="34" charset="0"/>
            <a:cs typeface="Arial" panose="020B0604020202020204" pitchFamily="34" charset="0"/>
          </a:endParaRPr>
        </a:p>
      </dgm:t>
    </dgm:pt>
    <dgm:pt modelId="{032E178F-00B5-4FC9-B3CD-4427A4401C3B}" type="parTrans" cxnId="{7C163C34-B827-4F6E-A1F7-4408E5E42632}">
      <dgm:prSet/>
      <dgm:spPr/>
      <dgm:t>
        <a:bodyPr/>
        <a:lstStyle/>
        <a:p>
          <a:endParaRPr lang="en-US" sz="2000">
            <a:latin typeface="Times New Roman" panose="02020603050405020304" pitchFamily="18" charset="0"/>
            <a:cs typeface="Times New Roman" panose="02020603050405020304" pitchFamily="18" charset="0"/>
          </a:endParaRPr>
        </a:p>
      </dgm:t>
    </dgm:pt>
    <dgm:pt modelId="{537B9EE7-105A-4D0B-8D71-B4E3FBBD16A0}" type="sibTrans" cxnId="{7C163C34-B827-4F6E-A1F7-4408E5E42632}">
      <dgm:prSet/>
      <dgm:spPr/>
      <dgm:t>
        <a:bodyPr/>
        <a:lstStyle/>
        <a:p>
          <a:endParaRPr lang="en-US" sz="2000">
            <a:latin typeface="Times New Roman" panose="02020603050405020304" pitchFamily="18" charset="0"/>
            <a:cs typeface="Times New Roman" panose="02020603050405020304" pitchFamily="18" charset="0"/>
          </a:endParaRPr>
        </a:p>
      </dgm:t>
    </dgm:pt>
    <dgm:pt modelId="{95F33AEC-6B90-4BDA-9B90-0A0176916F8C}">
      <dgm:prSet phldrT="[Text]" custT="1"/>
      <dgm:spPr/>
      <dgm:t>
        <a:bodyPr/>
        <a:lstStyle/>
        <a:p>
          <a:r>
            <a:rPr lang="en-US" sz="2200" dirty="0" smtClean="0">
              <a:latin typeface="Arial" panose="020B0604020202020204" pitchFamily="34" charset="0"/>
              <a:cs typeface="Arial" panose="020B0604020202020204" pitchFamily="34" charset="0"/>
            </a:rPr>
            <a:t>3 </a:t>
          </a:r>
          <a:r>
            <a:rPr lang="en-US" sz="2200" dirty="0" err="1" smtClean="0">
              <a:latin typeface="Arial" panose="020B0604020202020204" pitchFamily="34" charset="0"/>
              <a:cs typeface="Arial" panose="020B0604020202020204" pitchFamily="34" charset="0"/>
            </a:rPr>
            <a:t>thành</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tựu</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nổi</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bật</a:t>
          </a:r>
          <a:endParaRPr lang="en-US" sz="2200" dirty="0">
            <a:latin typeface="Arial" panose="020B0604020202020204" pitchFamily="34" charset="0"/>
            <a:cs typeface="Arial" panose="020B0604020202020204" pitchFamily="34" charset="0"/>
          </a:endParaRPr>
        </a:p>
      </dgm:t>
    </dgm:pt>
    <dgm:pt modelId="{48B7FD93-A5AD-49EC-9016-F020F1768D06}" type="parTrans" cxnId="{662DC649-6502-4582-8D14-3E9B8F59E0FA}">
      <dgm:prSet custT="1"/>
      <dgm:spPr/>
      <dgm:t>
        <a:bodyPr/>
        <a:lstStyle/>
        <a:p>
          <a:endParaRPr lang="en-US" sz="2000">
            <a:latin typeface="Times New Roman" panose="02020603050405020304" pitchFamily="18" charset="0"/>
            <a:cs typeface="Times New Roman" panose="02020603050405020304" pitchFamily="18" charset="0"/>
          </a:endParaRPr>
        </a:p>
      </dgm:t>
    </dgm:pt>
    <dgm:pt modelId="{CF39B592-9FAD-4D34-A288-1E7ED8FD0C03}" type="sibTrans" cxnId="{662DC649-6502-4582-8D14-3E9B8F59E0FA}">
      <dgm:prSet/>
      <dgm:spPr/>
      <dgm:t>
        <a:bodyPr/>
        <a:lstStyle/>
        <a:p>
          <a:endParaRPr lang="en-US" sz="2000">
            <a:latin typeface="Times New Roman" panose="02020603050405020304" pitchFamily="18" charset="0"/>
            <a:cs typeface="Times New Roman" panose="02020603050405020304" pitchFamily="18" charset="0"/>
          </a:endParaRPr>
        </a:p>
      </dgm:t>
    </dgm:pt>
    <dgm:pt modelId="{8EDD22AB-1EB1-4741-A107-3318427091BB}">
      <dgm:prSet phldrT="[Text]" custT="1"/>
      <dgm:spPr/>
      <dgm:t>
        <a:bodyPr/>
        <a:lstStyle/>
        <a:p>
          <a:r>
            <a:rPr lang="en-US" sz="2000" dirty="0" smtClean="0">
              <a:latin typeface="Times New Roman" panose="02020603050405020304" pitchFamily="18" charset="0"/>
              <a:cs typeface="Times New Roman" panose="02020603050405020304" pitchFamily="18" charset="0"/>
            </a:rPr>
            <a:t>T</a:t>
          </a:r>
          <a:r>
            <a:rPr lang="vi-VN" sz="2000" dirty="0" smtClean="0">
              <a:latin typeface="Times New Roman" panose="02020603050405020304" pitchFamily="18" charset="0"/>
              <a:cs typeface="Times New Roman" panose="02020603050405020304" pitchFamily="18" charset="0"/>
            </a:rPr>
            <a:t>h</a:t>
          </a:r>
          <a:r>
            <a:rPr lang="en-US" sz="2000" dirty="0" smtClean="0">
              <a:latin typeface="Times New Roman" panose="02020603050405020304" pitchFamily="18" charset="0"/>
              <a:cs typeface="Times New Roman" panose="02020603050405020304" pitchFamily="18" charset="0"/>
            </a:rPr>
            <a:t>ố</a:t>
          </a:r>
          <a:r>
            <a:rPr lang="vi-VN" sz="2000" dirty="0" smtClean="0">
              <a:latin typeface="Times New Roman" panose="02020603050405020304" pitchFamily="18" charset="0"/>
              <a:cs typeface="Times New Roman" panose="02020603050405020304" pitchFamily="18" charset="0"/>
            </a:rPr>
            <a:t>ng nh</a:t>
          </a:r>
          <a:r>
            <a:rPr lang="en-US" sz="2000" dirty="0" smtClean="0">
              <a:latin typeface="Times New Roman" panose="02020603050405020304" pitchFamily="18" charset="0"/>
              <a:cs typeface="Times New Roman" panose="02020603050405020304" pitchFamily="18" charset="0"/>
            </a:rPr>
            <a:t>ấ</a:t>
          </a:r>
          <a:r>
            <a:rPr lang="vi-VN" sz="2000" dirty="0" smtClean="0">
              <a:latin typeface="Times New Roman" panose="02020603050405020304" pitchFamily="18" charset="0"/>
              <a:cs typeface="Times New Roman" panose="02020603050405020304" pitchFamily="18" charset="0"/>
            </a:rPr>
            <a:t>t nước nhà v</a:t>
          </a:r>
          <a:r>
            <a:rPr lang="en-US" sz="2000" dirty="0" smtClean="0">
              <a:latin typeface="Times New Roman" panose="02020603050405020304" pitchFamily="18" charset="0"/>
              <a:cs typeface="Times New Roman" panose="02020603050405020304" pitchFamily="18" charset="0"/>
            </a:rPr>
            <a:t>ề</a:t>
          </a:r>
          <a:r>
            <a:rPr lang="vi-VN" sz="2000" dirty="0" smtClean="0">
              <a:latin typeface="Times New Roman" panose="02020603050405020304" pitchFamily="18" charset="0"/>
              <a:cs typeface="Times New Roman" panose="02020603050405020304" pitchFamily="18" charset="0"/>
            </a:rPr>
            <a:t> mặt Nhà </a:t>
          </a:r>
          <a:r>
            <a:rPr lang="en-US" sz="2000" dirty="0" err="1" smtClean="0">
              <a:latin typeface="Times New Roman" panose="02020603050405020304" pitchFamily="18" charset="0"/>
              <a:cs typeface="Times New Roman" panose="02020603050405020304" pitchFamily="18" charset="0"/>
            </a:rPr>
            <a:t>nướ</a:t>
          </a:r>
          <a:r>
            <a:rPr lang="vi-VN" sz="2000" dirty="0" smtClean="0">
              <a:latin typeface="Times New Roman" panose="02020603050405020304" pitchFamily="18" charset="0"/>
              <a:cs typeface="Times New Roman" panose="02020603050405020304" pitchFamily="18" charset="0"/>
            </a:rPr>
            <a:t>c; </a:t>
          </a:r>
          <a:endParaRPr lang="en-US" sz="2000" dirty="0">
            <a:latin typeface="Times New Roman" panose="02020603050405020304" pitchFamily="18" charset="0"/>
            <a:cs typeface="Times New Roman" panose="02020603050405020304" pitchFamily="18" charset="0"/>
          </a:endParaRPr>
        </a:p>
      </dgm:t>
    </dgm:pt>
    <dgm:pt modelId="{FC1F112D-CF94-40D0-936F-45733741DB43}" type="parTrans" cxnId="{1B08DC30-5455-44BB-A6C8-509C7BC63B49}">
      <dgm:prSet custT="1"/>
      <dgm:spPr/>
      <dgm:t>
        <a:bodyPr/>
        <a:lstStyle/>
        <a:p>
          <a:endParaRPr lang="en-US" sz="2000">
            <a:latin typeface="Times New Roman" panose="02020603050405020304" pitchFamily="18" charset="0"/>
            <a:cs typeface="Times New Roman" panose="02020603050405020304" pitchFamily="18" charset="0"/>
          </a:endParaRPr>
        </a:p>
      </dgm:t>
    </dgm:pt>
    <dgm:pt modelId="{B2752462-A2FB-4B15-9447-30547101AA05}" type="sibTrans" cxnId="{1B08DC30-5455-44BB-A6C8-509C7BC63B49}">
      <dgm:prSet/>
      <dgm:spPr/>
      <dgm:t>
        <a:bodyPr/>
        <a:lstStyle/>
        <a:p>
          <a:endParaRPr lang="en-US" sz="2000">
            <a:latin typeface="Times New Roman" panose="02020603050405020304" pitchFamily="18" charset="0"/>
            <a:cs typeface="Times New Roman" panose="02020603050405020304" pitchFamily="18" charset="0"/>
          </a:endParaRPr>
        </a:p>
      </dgm:t>
    </dgm:pt>
    <dgm:pt modelId="{B8E2ED56-40DC-494D-BE27-FC0F9A7FA7CE}">
      <dgm:prSet phldrT="[Text]" custT="1"/>
      <dgm:spPr/>
      <dgm:t>
        <a:bodyPr/>
        <a:lstStyle/>
        <a:p>
          <a:r>
            <a:rPr lang="en-US" sz="2000" dirty="0" smtClean="0">
              <a:latin typeface="Times New Roman" panose="02020603050405020304" pitchFamily="18" charset="0"/>
              <a:cs typeface="Times New Roman" panose="02020603050405020304" pitchFamily="18" charset="0"/>
            </a:rPr>
            <a:t>T</a:t>
          </a:r>
          <a:r>
            <a:rPr lang="vi-VN" sz="2000" dirty="0" smtClean="0">
              <a:latin typeface="Times New Roman" panose="02020603050405020304" pitchFamily="18" charset="0"/>
              <a:cs typeface="Times New Roman" panose="02020603050405020304" pitchFamily="18" charset="0"/>
            </a:rPr>
            <a:t>rong xây dựng </a:t>
          </a:r>
          <a:r>
            <a:rPr lang="en-US" sz="2000" dirty="0" smtClean="0">
              <a:latin typeface="Times New Roman" panose="02020603050405020304" pitchFamily="18" charset="0"/>
              <a:cs typeface="Times New Roman" panose="02020603050405020304" pitchFamily="18" charset="0"/>
            </a:rPr>
            <a:t>CNXH</a:t>
          </a:r>
          <a:r>
            <a:rPr lang="vi-VN"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dgm:t>
    </dgm:pt>
    <dgm:pt modelId="{65D8E1BC-CDA5-400E-AA19-320E9EA1E45D}" type="parTrans" cxnId="{9ED423A7-2E3B-497D-A175-000446BC46A2}">
      <dgm:prSet custT="1"/>
      <dgm:spPr/>
      <dgm:t>
        <a:bodyPr/>
        <a:lstStyle/>
        <a:p>
          <a:endParaRPr lang="en-US" sz="2000">
            <a:latin typeface="Times New Roman" panose="02020603050405020304" pitchFamily="18" charset="0"/>
            <a:cs typeface="Times New Roman" panose="02020603050405020304" pitchFamily="18" charset="0"/>
          </a:endParaRPr>
        </a:p>
      </dgm:t>
    </dgm:pt>
    <dgm:pt modelId="{9B9932EF-408C-4C28-B210-7545A6C597F1}" type="sibTrans" cxnId="{9ED423A7-2E3B-497D-A175-000446BC46A2}">
      <dgm:prSet/>
      <dgm:spPr/>
      <dgm:t>
        <a:bodyPr/>
        <a:lstStyle/>
        <a:p>
          <a:endParaRPr lang="en-US" sz="2000">
            <a:latin typeface="Times New Roman" panose="02020603050405020304" pitchFamily="18" charset="0"/>
            <a:cs typeface="Times New Roman" panose="02020603050405020304" pitchFamily="18" charset="0"/>
          </a:endParaRPr>
        </a:p>
      </dgm:t>
    </dgm:pt>
    <dgm:pt modelId="{2D000D77-B284-4A58-B850-B5C9938FEA62}">
      <dgm:prSet phldrT="[Text]" custT="1"/>
      <dgm:spPr/>
      <dgm:t>
        <a:bodyPr/>
        <a:lstStyle/>
        <a:p>
          <a:r>
            <a:rPr lang="en-US" sz="2200" b="0" dirty="0" smtClean="0">
              <a:latin typeface="Arial" panose="020B0604020202020204" pitchFamily="34" charset="0"/>
              <a:cs typeface="Arial" panose="020B0604020202020204" pitchFamily="34" charset="0"/>
            </a:rPr>
            <a:t>4 k</a:t>
          </a:r>
          <a:r>
            <a:rPr lang="vi-VN" sz="2200" b="0" dirty="0" smtClean="0">
              <a:latin typeface="Arial" panose="020B0604020202020204" pitchFamily="34" charset="0"/>
              <a:cs typeface="Arial" panose="020B0604020202020204" pitchFamily="34" charset="0"/>
            </a:rPr>
            <a:t>huyết điểm </a:t>
          </a:r>
          <a:r>
            <a:rPr lang="en-US" sz="2200" b="0" dirty="0" err="1" smtClean="0">
              <a:latin typeface="Arial" panose="020B0604020202020204" pitchFamily="34" charset="0"/>
              <a:cs typeface="Arial" panose="020B0604020202020204" pitchFamily="34" charset="0"/>
            </a:rPr>
            <a:t>cơ</a:t>
          </a:r>
          <a:r>
            <a:rPr lang="en-US" sz="2200" b="0" dirty="0" smtClean="0">
              <a:latin typeface="Arial" panose="020B0604020202020204" pitchFamily="34" charset="0"/>
              <a:cs typeface="Arial" panose="020B0604020202020204" pitchFamily="34" charset="0"/>
            </a:rPr>
            <a:t> </a:t>
          </a:r>
          <a:r>
            <a:rPr lang="en-US" sz="2200" b="0" dirty="0" err="1" smtClean="0">
              <a:latin typeface="Arial" panose="020B0604020202020204" pitchFamily="34" charset="0"/>
              <a:cs typeface="Arial" panose="020B0604020202020204" pitchFamily="34" charset="0"/>
            </a:rPr>
            <a:t>bản</a:t>
          </a:r>
          <a:endParaRPr lang="en-US" sz="2200" b="0" dirty="0">
            <a:latin typeface="Arial" panose="020B0604020202020204" pitchFamily="34" charset="0"/>
            <a:cs typeface="Arial" panose="020B0604020202020204" pitchFamily="34" charset="0"/>
          </a:endParaRPr>
        </a:p>
      </dgm:t>
    </dgm:pt>
    <dgm:pt modelId="{069179A7-6CFE-4B49-BA58-2F8D874901A2}" type="parTrans" cxnId="{42CCEBC6-DC1F-4C85-AC70-ED4E662D38A9}">
      <dgm:prSet custT="1"/>
      <dgm:spPr/>
      <dgm:t>
        <a:bodyPr/>
        <a:lstStyle/>
        <a:p>
          <a:endParaRPr lang="en-US" sz="2000">
            <a:latin typeface="Times New Roman" panose="02020603050405020304" pitchFamily="18" charset="0"/>
            <a:cs typeface="Times New Roman" panose="02020603050405020304" pitchFamily="18" charset="0"/>
          </a:endParaRPr>
        </a:p>
      </dgm:t>
    </dgm:pt>
    <dgm:pt modelId="{D7F21AEB-1C68-4B1E-8FFE-5CD8CD48060F}" type="sibTrans" cxnId="{42CCEBC6-DC1F-4C85-AC70-ED4E662D38A9}">
      <dgm:prSet/>
      <dgm:spPr/>
      <dgm:t>
        <a:bodyPr/>
        <a:lstStyle/>
        <a:p>
          <a:endParaRPr lang="en-US" sz="2000">
            <a:latin typeface="Times New Roman" panose="02020603050405020304" pitchFamily="18" charset="0"/>
            <a:cs typeface="Times New Roman" panose="02020603050405020304" pitchFamily="18" charset="0"/>
          </a:endParaRPr>
        </a:p>
      </dgm:t>
    </dgm:pt>
    <dgm:pt modelId="{06A87283-1DDD-404B-ACC6-60CCE38DCB4F}">
      <dgm:prSet phldrT="[Text]" custT="1"/>
      <dgm:spPr/>
      <dgm:t>
        <a:bodyPr/>
        <a:lstStyle/>
        <a:p>
          <a:r>
            <a:rPr lang="en-US" sz="2000" dirty="0" smtClean="0">
              <a:latin typeface="Times New Roman" panose="02020603050405020304" pitchFamily="18" charset="0"/>
              <a:cs typeface="Times New Roman" panose="02020603050405020304" pitchFamily="18" charset="0"/>
            </a:rPr>
            <a:t> K</a:t>
          </a:r>
          <a:r>
            <a:rPr lang="vi-VN" sz="2000" dirty="0" smtClean="0">
              <a:latin typeface="Times New Roman" panose="02020603050405020304" pitchFamily="18" charset="0"/>
              <a:cs typeface="Times New Roman" panose="02020603050405020304" pitchFamily="18" charset="0"/>
            </a:rPr>
            <a:t>hông hoàn thành các </a:t>
          </a:r>
          <a:r>
            <a:rPr lang="en-US" sz="2000" dirty="0" smtClean="0">
              <a:latin typeface="Times New Roman" panose="02020603050405020304" pitchFamily="18" charset="0"/>
              <a:cs typeface="Times New Roman" panose="02020603050405020304" pitchFamily="18" charset="0"/>
            </a:rPr>
            <a:t>m</a:t>
          </a:r>
          <a:r>
            <a:rPr lang="vi-VN" sz="2000" dirty="0" smtClean="0">
              <a:latin typeface="Times New Roman" panose="02020603050405020304" pitchFamily="18" charset="0"/>
              <a:cs typeface="Times New Roman" panose="02020603050405020304" pitchFamily="18" charset="0"/>
            </a:rPr>
            <a:t>ục tiêu </a:t>
          </a:r>
          <a:r>
            <a:rPr lang="en-US" sz="2000" dirty="0" err="1" smtClean="0">
              <a:latin typeface="Times New Roman" panose="02020603050405020304" pitchFamily="18" charset="0"/>
              <a:cs typeface="Times New Roman" panose="02020603050405020304" pitchFamily="18" charset="0"/>
            </a:rPr>
            <a:t>của</a:t>
          </a:r>
          <a:r>
            <a:rPr lang="vi-VN" sz="2000" dirty="0" smtClean="0">
              <a:latin typeface="Times New Roman" panose="02020603050405020304" pitchFamily="18" charset="0"/>
              <a:cs typeface="Times New Roman" panose="02020603050405020304" pitchFamily="18" charset="0"/>
            </a:rPr>
            <a:t> Đại hội IV</a:t>
          </a:r>
          <a:r>
            <a:rPr lang="en-US" sz="2000" dirty="0" smtClean="0">
              <a:latin typeface="Times New Roman" panose="02020603050405020304" pitchFamily="18" charset="0"/>
              <a:cs typeface="Times New Roman" panose="02020603050405020304" pitchFamily="18" charset="0"/>
            </a:rPr>
            <a:t>,</a:t>
          </a:r>
          <a:r>
            <a:rPr lang="vi-VN" sz="2000" dirty="0" smtClean="0">
              <a:latin typeface="Times New Roman" panose="02020603050405020304" pitchFamily="18" charset="0"/>
              <a:cs typeface="Times New Roman" panose="02020603050405020304" pitchFamily="18" charset="0"/>
            </a:rPr>
            <a:t> V </a:t>
          </a:r>
          <a:endParaRPr lang="en-US" sz="2000" dirty="0">
            <a:latin typeface="Times New Roman" panose="02020603050405020304" pitchFamily="18" charset="0"/>
            <a:cs typeface="Times New Roman" panose="02020603050405020304" pitchFamily="18" charset="0"/>
          </a:endParaRPr>
        </a:p>
      </dgm:t>
    </dgm:pt>
    <dgm:pt modelId="{D350F9F7-8CE0-4A12-8BD7-AA879CB91B2F}" type="parTrans" cxnId="{FA0FFC3F-8FE1-4F69-92C1-DB38B946CB59}">
      <dgm:prSet custT="1"/>
      <dgm:spPr/>
      <dgm:t>
        <a:bodyPr/>
        <a:lstStyle/>
        <a:p>
          <a:endParaRPr lang="en-US" sz="2000">
            <a:latin typeface="Times New Roman" panose="02020603050405020304" pitchFamily="18" charset="0"/>
            <a:cs typeface="Times New Roman" panose="02020603050405020304" pitchFamily="18" charset="0"/>
          </a:endParaRPr>
        </a:p>
      </dgm:t>
    </dgm:pt>
    <dgm:pt modelId="{2051AEE1-3E4A-46C2-B9B4-BC31C266F6CA}" type="sibTrans" cxnId="{FA0FFC3F-8FE1-4F69-92C1-DB38B946CB59}">
      <dgm:prSet/>
      <dgm:spPr/>
      <dgm:t>
        <a:bodyPr/>
        <a:lstStyle/>
        <a:p>
          <a:endParaRPr lang="en-US" sz="2000">
            <a:latin typeface="Times New Roman" panose="02020603050405020304" pitchFamily="18" charset="0"/>
            <a:cs typeface="Times New Roman" panose="02020603050405020304" pitchFamily="18" charset="0"/>
          </a:endParaRPr>
        </a:p>
      </dgm:t>
    </dgm:pt>
    <dgm:pt modelId="{971AB2FC-6898-46AF-8F38-9445EA31003B}">
      <dgm:prSet custT="1"/>
      <dgm:spPr/>
      <dgm:t>
        <a:bodyPr/>
        <a:lstStyle/>
        <a:p>
          <a:r>
            <a:rPr lang="en-US" sz="2000" dirty="0" err="1" smtClean="0">
              <a:latin typeface="Times New Roman" panose="02020603050405020304" pitchFamily="18" charset="0"/>
              <a:cs typeface="Times New Roman" panose="02020603050405020304" pitchFamily="18" charset="0"/>
            </a:rPr>
            <a:t>Thắng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lợi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trong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bảo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vệ</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Tổ</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quốc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làm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nghĩa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vụ</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quốc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tế</a:t>
          </a:r>
          <a:endParaRPr lang="en-US" sz="2000" dirty="0">
            <a:latin typeface="Times New Roman" panose="02020603050405020304" pitchFamily="18" charset="0"/>
            <a:cs typeface="Times New Roman" panose="02020603050405020304" pitchFamily="18" charset="0"/>
          </a:endParaRPr>
        </a:p>
      </dgm:t>
    </dgm:pt>
    <dgm:pt modelId="{EC9EB9C9-2752-437E-A1ED-5ECF22B2132C}" type="parTrans" cxnId="{17AE1C06-CAF5-4C81-8694-83F120BFFE90}">
      <dgm:prSet custT="1"/>
      <dgm:spPr/>
      <dgm:t>
        <a:bodyPr/>
        <a:lstStyle/>
        <a:p>
          <a:endParaRPr lang="en-US" sz="2000">
            <a:latin typeface="Times New Roman" panose="02020603050405020304" pitchFamily="18" charset="0"/>
            <a:cs typeface="Times New Roman" panose="02020603050405020304" pitchFamily="18" charset="0"/>
          </a:endParaRPr>
        </a:p>
      </dgm:t>
    </dgm:pt>
    <dgm:pt modelId="{FCA8CF12-D4EE-49F4-B83E-ED722F36BC6D}" type="sibTrans" cxnId="{17AE1C06-CAF5-4C81-8694-83F120BFFE90}">
      <dgm:prSet/>
      <dgm:spPr/>
      <dgm:t>
        <a:bodyPr/>
        <a:lstStyle/>
        <a:p>
          <a:endParaRPr lang="en-US" sz="2000">
            <a:latin typeface="Times New Roman" panose="02020603050405020304" pitchFamily="18" charset="0"/>
            <a:cs typeface="Times New Roman" panose="02020603050405020304" pitchFamily="18" charset="0"/>
          </a:endParaRPr>
        </a:p>
      </dgm:t>
    </dgm:pt>
    <dgm:pt modelId="{FA5FFF97-CFA9-48FA-B4A9-3D5EF61DDE03}">
      <dgm:prSet custT="1"/>
      <dgm:spPr/>
      <dgm:t>
        <a:bodyPr/>
        <a:lstStyle/>
        <a:p>
          <a:r>
            <a:rPr lang="en-US" sz="2000" smtClean="0">
              <a:latin typeface="Times New Roman" panose="02020603050405020304" pitchFamily="18" charset="0"/>
              <a:cs typeface="Times New Roman" panose="02020603050405020304" pitchFamily="18" charset="0"/>
            </a:rPr>
            <a:t>K</a:t>
          </a:r>
          <a:r>
            <a:rPr lang="vi-VN" sz="2000" smtClean="0">
              <a:latin typeface="Times New Roman" panose="02020603050405020304" pitchFamily="18" charset="0"/>
              <a:cs typeface="Times New Roman" panose="02020603050405020304" pitchFamily="18" charset="0"/>
            </a:rPr>
            <a:t>hủng </a:t>
          </a:r>
          <a:r>
            <a:rPr lang="en-US" sz="2000" smtClean="0">
              <a:latin typeface="Times New Roman" panose="02020603050405020304" pitchFamily="18" charset="0"/>
              <a:cs typeface="Times New Roman" panose="02020603050405020304" pitchFamily="18" charset="0"/>
            </a:rPr>
            <a:t>k</a:t>
          </a:r>
          <a:r>
            <a:rPr lang="vi-VN" sz="2000" smtClean="0">
              <a:latin typeface="Times New Roman" panose="02020603050405020304" pitchFamily="18" charset="0"/>
              <a:cs typeface="Times New Roman" panose="02020603050405020304" pitchFamily="18" charset="0"/>
            </a:rPr>
            <a:t>hoảng kinh tế</a:t>
          </a:r>
          <a:r>
            <a:rPr lang="en-US" sz="2000" smtClean="0">
              <a:latin typeface="Times New Roman" panose="02020603050405020304" pitchFamily="18" charset="0"/>
              <a:cs typeface="Times New Roman" panose="02020603050405020304" pitchFamily="18" charset="0"/>
            </a:rPr>
            <a:t> </a:t>
          </a:r>
          <a:r>
            <a:rPr lang="vi-VN" sz="2000" smtClean="0">
              <a:latin typeface="Times New Roman" panose="02020603050405020304" pitchFamily="18" charset="0"/>
              <a:cs typeface="Times New Roman" panose="02020603050405020304" pitchFamily="18" charset="0"/>
            </a:rPr>
            <a:t>-</a:t>
          </a:r>
          <a:r>
            <a:rPr lang="en-US" sz="2000" smtClean="0">
              <a:latin typeface="Times New Roman" panose="02020603050405020304" pitchFamily="18" charset="0"/>
              <a:cs typeface="Times New Roman" panose="02020603050405020304" pitchFamily="18" charset="0"/>
            </a:rPr>
            <a:t> </a:t>
          </a:r>
          <a:r>
            <a:rPr lang="vi-VN" sz="2000" smtClean="0">
              <a:latin typeface="Times New Roman" panose="02020603050405020304" pitchFamily="18" charset="0"/>
              <a:cs typeface="Times New Roman" panose="02020603050405020304" pitchFamily="18" charset="0"/>
            </a:rPr>
            <a:t>xã hội kéo dài</a:t>
          </a:r>
          <a:endParaRPr lang="en-US" sz="2000" dirty="0">
            <a:latin typeface="Times New Roman" panose="02020603050405020304" pitchFamily="18" charset="0"/>
            <a:cs typeface="Times New Roman" panose="02020603050405020304" pitchFamily="18" charset="0"/>
          </a:endParaRPr>
        </a:p>
      </dgm:t>
    </dgm:pt>
    <dgm:pt modelId="{6D3A2CF4-9162-4E63-9184-4C9B6160D292}" type="parTrans" cxnId="{272B22A7-9332-41C9-A271-B07C0643C3D9}">
      <dgm:prSet custT="1"/>
      <dgm:spPr/>
      <dgm:t>
        <a:bodyPr/>
        <a:lstStyle/>
        <a:p>
          <a:endParaRPr lang="en-US" sz="2000">
            <a:latin typeface="Times New Roman" panose="02020603050405020304" pitchFamily="18" charset="0"/>
            <a:cs typeface="Times New Roman" panose="02020603050405020304" pitchFamily="18" charset="0"/>
          </a:endParaRPr>
        </a:p>
      </dgm:t>
    </dgm:pt>
    <dgm:pt modelId="{F06483E5-4A4F-4945-A086-229A9A79FCD9}" type="sibTrans" cxnId="{272B22A7-9332-41C9-A271-B07C0643C3D9}">
      <dgm:prSet/>
      <dgm:spPr/>
      <dgm:t>
        <a:bodyPr/>
        <a:lstStyle/>
        <a:p>
          <a:endParaRPr lang="en-US" sz="2000">
            <a:latin typeface="Times New Roman" panose="02020603050405020304" pitchFamily="18" charset="0"/>
            <a:cs typeface="Times New Roman" panose="02020603050405020304" pitchFamily="18" charset="0"/>
          </a:endParaRPr>
        </a:p>
      </dgm:t>
    </dgm:pt>
    <dgm:pt modelId="{5E40B795-DD74-437A-9BE8-32D2F818DFCF}">
      <dgm:prSet custT="1"/>
      <dgm:spPr/>
      <dgm:t>
        <a:bodyPr/>
        <a:lstStyle/>
        <a:p>
          <a:r>
            <a:rPr lang="vi-VN" sz="2000" smtClean="0">
              <a:latin typeface="Times New Roman" panose="02020603050405020304" pitchFamily="18" charset="0"/>
              <a:cs typeface="Times New Roman" panose="02020603050405020304" pitchFamily="18" charset="0"/>
            </a:rPr>
            <a:t>Đất nư</a:t>
          </a:r>
          <a:r>
            <a:rPr lang="en-US" sz="2000" smtClean="0">
              <a:latin typeface="Times New Roman" panose="02020603050405020304" pitchFamily="18" charset="0"/>
              <a:cs typeface="Times New Roman" panose="02020603050405020304" pitchFamily="18" charset="0"/>
            </a:rPr>
            <a:t>ớ</a:t>
          </a:r>
          <a:r>
            <a:rPr lang="vi-VN" sz="2000" smtClean="0">
              <a:latin typeface="Times New Roman" panose="02020603050405020304" pitchFamily="18" charset="0"/>
              <a:cs typeface="Times New Roman" panose="02020603050405020304" pitchFamily="18" charset="0"/>
            </a:rPr>
            <a:t>c bị bao vây, cô lập</a:t>
          </a:r>
          <a:endParaRPr lang="en-US" sz="2000" dirty="0" smtClean="0">
            <a:latin typeface="Times New Roman" panose="02020603050405020304" pitchFamily="18" charset="0"/>
            <a:cs typeface="Times New Roman" panose="02020603050405020304" pitchFamily="18" charset="0"/>
          </a:endParaRPr>
        </a:p>
      </dgm:t>
    </dgm:pt>
    <dgm:pt modelId="{026125E1-2EA3-4ECB-B63A-964E5AD93E44}" type="parTrans" cxnId="{590D7D9A-83A8-4F47-BE3B-71BDCA2D6785}">
      <dgm:prSet custT="1"/>
      <dgm:spPr/>
      <dgm:t>
        <a:bodyPr/>
        <a:lstStyle/>
        <a:p>
          <a:endParaRPr lang="en-US" sz="2000">
            <a:latin typeface="Times New Roman" panose="02020603050405020304" pitchFamily="18" charset="0"/>
            <a:cs typeface="Times New Roman" panose="02020603050405020304" pitchFamily="18" charset="0"/>
          </a:endParaRPr>
        </a:p>
      </dgm:t>
    </dgm:pt>
    <dgm:pt modelId="{CE72FBC0-F808-4370-AAEA-4FA61F4C3E76}" type="sibTrans" cxnId="{590D7D9A-83A8-4F47-BE3B-71BDCA2D6785}">
      <dgm:prSet/>
      <dgm:spPr/>
      <dgm:t>
        <a:bodyPr/>
        <a:lstStyle/>
        <a:p>
          <a:endParaRPr lang="en-US" sz="2000">
            <a:latin typeface="Times New Roman" panose="02020603050405020304" pitchFamily="18" charset="0"/>
            <a:cs typeface="Times New Roman" panose="02020603050405020304" pitchFamily="18" charset="0"/>
          </a:endParaRPr>
        </a:p>
      </dgm:t>
    </dgm:pt>
    <dgm:pt modelId="{BF2EDE34-8E68-49D8-A133-CCB4B5E3C6B0}">
      <dgm:prSet custT="1"/>
      <dgm:spPr/>
      <dgm:t>
        <a:bodyPr/>
        <a:lstStyle/>
        <a:p>
          <a:r>
            <a:rPr lang="en-US" sz="2000" dirty="0" err="1" smtClean="0">
              <a:latin typeface="Times New Roman" panose="02020603050405020304" pitchFamily="18" charset="0"/>
              <a:cs typeface="Times New Roman" panose="02020603050405020304" pitchFamily="18" charset="0"/>
            </a:rPr>
            <a:t>Nghèo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đói</a:t>
          </a:r>
          <a:r>
            <a:rPr lang="vi-VN" sz="2000" dirty="0" smtClean="0">
              <a:latin typeface="Times New Roman" panose="02020603050405020304" pitchFamily="18" charset="0"/>
              <a:cs typeface="Times New Roman" panose="02020603050405020304" pitchFamily="18" charset="0"/>
            </a:rPr>
            <a:t>, lòng tin đối với Đ</a:t>
          </a:r>
          <a:r>
            <a:rPr lang="en-US" sz="2000" dirty="0" smtClean="0">
              <a:latin typeface="Times New Roman" panose="02020603050405020304" pitchFamily="18" charset="0"/>
              <a:cs typeface="Times New Roman" panose="02020603050405020304" pitchFamily="18" charset="0"/>
            </a:rPr>
            <a:t>ả</a:t>
          </a:r>
          <a:r>
            <a:rPr lang="vi-VN" sz="2000" dirty="0" smtClean="0">
              <a:latin typeface="Times New Roman" panose="02020603050405020304" pitchFamily="18" charset="0"/>
              <a:cs typeface="Times New Roman" panose="02020603050405020304" pitchFamily="18" charset="0"/>
            </a:rPr>
            <a:t>ng, Nhà nư</a:t>
          </a:r>
          <a:r>
            <a:rPr lang="en-US" sz="2000" dirty="0" smtClean="0">
              <a:latin typeface="Times New Roman" panose="02020603050405020304" pitchFamily="18" charset="0"/>
              <a:cs typeface="Times New Roman" panose="02020603050405020304" pitchFamily="18" charset="0"/>
            </a:rPr>
            <a:t>ớ</a:t>
          </a:r>
          <a:r>
            <a:rPr lang="vi-VN" sz="2000" dirty="0" smtClean="0">
              <a:latin typeface="Times New Roman" panose="02020603050405020304" pitchFamily="18" charset="0"/>
              <a:cs typeface="Times New Roman" panose="02020603050405020304" pitchFamily="18" charset="0"/>
            </a:rPr>
            <a:t>c, chế độ giảm sút nghiêm trọng. </a:t>
          </a:r>
          <a:endParaRPr lang="en-US" sz="2000" dirty="0">
            <a:latin typeface="Times New Roman" panose="02020603050405020304" pitchFamily="18" charset="0"/>
            <a:cs typeface="Times New Roman" panose="02020603050405020304" pitchFamily="18" charset="0"/>
          </a:endParaRPr>
        </a:p>
      </dgm:t>
    </dgm:pt>
    <dgm:pt modelId="{D69375E3-AE6E-493E-9819-BA0ED9EEFDA0}" type="parTrans" cxnId="{830A6648-9DB0-4733-AA16-1C43C71A320A}">
      <dgm:prSet custT="1"/>
      <dgm:spPr/>
      <dgm:t>
        <a:bodyPr/>
        <a:lstStyle/>
        <a:p>
          <a:endParaRPr lang="en-US" sz="2000">
            <a:latin typeface="Times New Roman" panose="02020603050405020304" pitchFamily="18" charset="0"/>
            <a:cs typeface="Times New Roman" panose="02020603050405020304" pitchFamily="18" charset="0"/>
          </a:endParaRPr>
        </a:p>
      </dgm:t>
    </dgm:pt>
    <dgm:pt modelId="{7A19951C-0826-47E7-9583-D26CEF7856BF}" type="sibTrans" cxnId="{830A6648-9DB0-4733-AA16-1C43C71A320A}">
      <dgm:prSet/>
      <dgm:spPr/>
      <dgm:t>
        <a:bodyPr/>
        <a:lstStyle/>
        <a:p>
          <a:endParaRPr lang="en-US" sz="2000">
            <a:latin typeface="Times New Roman" panose="02020603050405020304" pitchFamily="18" charset="0"/>
            <a:cs typeface="Times New Roman" panose="02020603050405020304" pitchFamily="18" charset="0"/>
          </a:endParaRPr>
        </a:p>
      </dgm:t>
    </dgm:pt>
    <dgm:pt modelId="{E9CD37B9-C51F-43E0-8BEB-F121921BB22F}" type="pres">
      <dgm:prSet presAssocID="{3E3717A7-89A0-4126-B99F-C579F036AA43}" presName="diagram" presStyleCnt="0">
        <dgm:presLayoutVars>
          <dgm:chPref val="1"/>
          <dgm:dir/>
          <dgm:animOne val="branch"/>
          <dgm:animLvl val="lvl"/>
          <dgm:resizeHandles val="exact"/>
        </dgm:presLayoutVars>
      </dgm:prSet>
      <dgm:spPr/>
      <dgm:t>
        <a:bodyPr/>
        <a:lstStyle/>
        <a:p>
          <a:endParaRPr lang="en-US"/>
        </a:p>
      </dgm:t>
    </dgm:pt>
    <dgm:pt modelId="{341DDA63-0AC0-48D3-B056-ABDE2A39588B}" type="pres">
      <dgm:prSet presAssocID="{1583A5FC-0B18-4AC9-9F07-FDE82E01D456}" presName="root1" presStyleCnt="0"/>
      <dgm:spPr/>
      <dgm:t>
        <a:bodyPr/>
        <a:lstStyle/>
        <a:p>
          <a:endParaRPr lang="en-US"/>
        </a:p>
      </dgm:t>
    </dgm:pt>
    <dgm:pt modelId="{D0DAC6DC-5A90-4D49-9610-C6C67AB83B9A}" type="pres">
      <dgm:prSet presAssocID="{1583A5FC-0B18-4AC9-9F07-FDE82E01D456}" presName="LevelOneTextNode" presStyleLbl="node0" presStyleIdx="0" presStyleCnt="1" custScaleX="128475" custScaleY="421166">
        <dgm:presLayoutVars>
          <dgm:chPref val="3"/>
        </dgm:presLayoutVars>
      </dgm:prSet>
      <dgm:spPr/>
      <dgm:t>
        <a:bodyPr/>
        <a:lstStyle/>
        <a:p>
          <a:endParaRPr lang="en-US"/>
        </a:p>
      </dgm:t>
    </dgm:pt>
    <dgm:pt modelId="{8EACB76E-23F8-437C-B51C-003FDB1E5B6A}" type="pres">
      <dgm:prSet presAssocID="{1583A5FC-0B18-4AC9-9F07-FDE82E01D456}" presName="level2hierChild" presStyleCnt="0"/>
      <dgm:spPr/>
      <dgm:t>
        <a:bodyPr/>
        <a:lstStyle/>
        <a:p>
          <a:endParaRPr lang="en-US"/>
        </a:p>
      </dgm:t>
    </dgm:pt>
    <dgm:pt modelId="{97CF61C5-27A0-4E11-B135-55544BAD3BC8}" type="pres">
      <dgm:prSet presAssocID="{48B7FD93-A5AD-49EC-9016-F020F1768D06}" presName="conn2-1" presStyleLbl="parChTrans1D2" presStyleIdx="0" presStyleCnt="2"/>
      <dgm:spPr/>
      <dgm:t>
        <a:bodyPr/>
        <a:lstStyle/>
        <a:p>
          <a:endParaRPr lang="en-US"/>
        </a:p>
      </dgm:t>
    </dgm:pt>
    <dgm:pt modelId="{8125B721-0B66-4B89-BC73-64E82803C7A7}" type="pres">
      <dgm:prSet presAssocID="{48B7FD93-A5AD-49EC-9016-F020F1768D06}" presName="connTx" presStyleLbl="parChTrans1D2" presStyleIdx="0" presStyleCnt="2"/>
      <dgm:spPr/>
      <dgm:t>
        <a:bodyPr/>
        <a:lstStyle/>
        <a:p>
          <a:endParaRPr lang="en-US"/>
        </a:p>
      </dgm:t>
    </dgm:pt>
    <dgm:pt modelId="{926C7BD0-4FFA-4040-A0FE-0048036F12E3}" type="pres">
      <dgm:prSet presAssocID="{95F33AEC-6B90-4BDA-9B90-0A0176916F8C}" presName="root2" presStyleCnt="0"/>
      <dgm:spPr/>
      <dgm:t>
        <a:bodyPr/>
        <a:lstStyle/>
        <a:p>
          <a:endParaRPr lang="en-US"/>
        </a:p>
      </dgm:t>
    </dgm:pt>
    <dgm:pt modelId="{1FBFBBD5-0CBD-4B50-8038-9B531E73E37B}" type="pres">
      <dgm:prSet presAssocID="{95F33AEC-6B90-4BDA-9B90-0A0176916F8C}" presName="LevelTwoTextNode" presStyleLbl="node2" presStyleIdx="0" presStyleCnt="2" custScaleY="224688">
        <dgm:presLayoutVars>
          <dgm:chPref val="3"/>
        </dgm:presLayoutVars>
      </dgm:prSet>
      <dgm:spPr/>
      <dgm:t>
        <a:bodyPr/>
        <a:lstStyle/>
        <a:p>
          <a:endParaRPr lang="en-US"/>
        </a:p>
      </dgm:t>
    </dgm:pt>
    <dgm:pt modelId="{F394559D-B584-4C1D-ABDB-9C8065037DD0}" type="pres">
      <dgm:prSet presAssocID="{95F33AEC-6B90-4BDA-9B90-0A0176916F8C}" presName="level3hierChild" presStyleCnt="0"/>
      <dgm:spPr/>
      <dgm:t>
        <a:bodyPr/>
        <a:lstStyle/>
        <a:p>
          <a:endParaRPr lang="en-US"/>
        </a:p>
      </dgm:t>
    </dgm:pt>
    <dgm:pt modelId="{A1E9C535-8CAA-4C6B-8033-22AB8B895979}" type="pres">
      <dgm:prSet presAssocID="{FC1F112D-CF94-40D0-936F-45733741DB43}" presName="conn2-1" presStyleLbl="parChTrans1D3" presStyleIdx="0" presStyleCnt="7"/>
      <dgm:spPr/>
      <dgm:t>
        <a:bodyPr/>
        <a:lstStyle/>
        <a:p>
          <a:endParaRPr lang="en-US"/>
        </a:p>
      </dgm:t>
    </dgm:pt>
    <dgm:pt modelId="{84A552B0-E180-462D-BBD9-EF69EA3262F9}" type="pres">
      <dgm:prSet presAssocID="{FC1F112D-CF94-40D0-936F-45733741DB43}" presName="connTx" presStyleLbl="parChTrans1D3" presStyleIdx="0" presStyleCnt="7"/>
      <dgm:spPr/>
      <dgm:t>
        <a:bodyPr/>
        <a:lstStyle/>
        <a:p>
          <a:endParaRPr lang="en-US"/>
        </a:p>
      </dgm:t>
    </dgm:pt>
    <dgm:pt modelId="{000497C0-77BC-46D4-AAE4-7F0A2D179452}" type="pres">
      <dgm:prSet presAssocID="{8EDD22AB-1EB1-4741-A107-3318427091BB}" presName="root2" presStyleCnt="0"/>
      <dgm:spPr/>
      <dgm:t>
        <a:bodyPr/>
        <a:lstStyle/>
        <a:p>
          <a:endParaRPr lang="en-US"/>
        </a:p>
      </dgm:t>
    </dgm:pt>
    <dgm:pt modelId="{939E9259-A1C5-4DB2-91F7-DD1FCBAB4AF6}" type="pres">
      <dgm:prSet presAssocID="{8EDD22AB-1EB1-4741-A107-3318427091BB}" presName="LevelTwoTextNode" presStyleLbl="node3" presStyleIdx="0" presStyleCnt="7" custScaleX="286336">
        <dgm:presLayoutVars>
          <dgm:chPref val="3"/>
        </dgm:presLayoutVars>
      </dgm:prSet>
      <dgm:spPr/>
      <dgm:t>
        <a:bodyPr/>
        <a:lstStyle/>
        <a:p>
          <a:endParaRPr lang="en-US"/>
        </a:p>
      </dgm:t>
    </dgm:pt>
    <dgm:pt modelId="{0DFB640E-01B5-4F7D-B2A5-75ED399D6484}" type="pres">
      <dgm:prSet presAssocID="{8EDD22AB-1EB1-4741-A107-3318427091BB}" presName="level3hierChild" presStyleCnt="0"/>
      <dgm:spPr/>
      <dgm:t>
        <a:bodyPr/>
        <a:lstStyle/>
        <a:p>
          <a:endParaRPr lang="en-US"/>
        </a:p>
      </dgm:t>
    </dgm:pt>
    <dgm:pt modelId="{495BCB4E-B33C-420D-B1AA-CD0AAEA3F442}" type="pres">
      <dgm:prSet presAssocID="{65D8E1BC-CDA5-400E-AA19-320E9EA1E45D}" presName="conn2-1" presStyleLbl="parChTrans1D3" presStyleIdx="1" presStyleCnt="7"/>
      <dgm:spPr/>
      <dgm:t>
        <a:bodyPr/>
        <a:lstStyle/>
        <a:p>
          <a:endParaRPr lang="en-US"/>
        </a:p>
      </dgm:t>
    </dgm:pt>
    <dgm:pt modelId="{4DEF846B-A294-4A67-B6A3-89C7CC82464A}" type="pres">
      <dgm:prSet presAssocID="{65D8E1BC-CDA5-400E-AA19-320E9EA1E45D}" presName="connTx" presStyleLbl="parChTrans1D3" presStyleIdx="1" presStyleCnt="7"/>
      <dgm:spPr/>
      <dgm:t>
        <a:bodyPr/>
        <a:lstStyle/>
        <a:p>
          <a:endParaRPr lang="en-US"/>
        </a:p>
      </dgm:t>
    </dgm:pt>
    <dgm:pt modelId="{CD6CB1DA-7063-43DB-8C82-CDDD6BA7E8E3}" type="pres">
      <dgm:prSet presAssocID="{B8E2ED56-40DC-494D-BE27-FC0F9A7FA7CE}" presName="root2" presStyleCnt="0"/>
      <dgm:spPr/>
      <dgm:t>
        <a:bodyPr/>
        <a:lstStyle/>
        <a:p>
          <a:endParaRPr lang="en-US"/>
        </a:p>
      </dgm:t>
    </dgm:pt>
    <dgm:pt modelId="{BCFA60B3-EA2D-483F-B3AE-51B9D2E75241}" type="pres">
      <dgm:prSet presAssocID="{B8E2ED56-40DC-494D-BE27-FC0F9A7FA7CE}" presName="LevelTwoTextNode" presStyleLbl="node3" presStyleIdx="1" presStyleCnt="7" custScaleX="286336">
        <dgm:presLayoutVars>
          <dgm:chPref val="3"/>
        </dgm:presLayoutVars>
      </dgm:prSet>
      <dgm:spPr/>
      <dgm:t>
        <a:bodyPr/>
        <a:lstStyle/>
        <a:p>
          <a:endParaRPr lang="en-US"/>
        </a:p>
      </dgm:t>
    </dgm:pt>
    <dgm:pt modelId="{EA601EC2-3D58-4F3A-BA92-E73CD1E4F694}" type="pres">
      <dgm:prSet presAssocID="{B8E2ED56-40DC-494D-BE27-FC0F9A7FA7CE}" presName="level3hierChild" presStyleCnt="0"/>
      <dgm:spPr/>
      <dgm:t>
        <a:bodyPr/>
        <a:lstStyle/>
        <a:p>
          <a:endParaRPr lang="en-US"/>
        </a:p>
      </dgm:t>
    </dgm:pt>
    <dgm:pt modelId="{6E58FA6E-6661-4FA4-8828-E727B72452B7}" type="pres">
      <dgm:prSet presAssocID="{EC9EB9C9-2752-437E-A1ED-5ECF22B2132C}" presName="conn2-1" presStyleLbl="parChTrans1D3" presStyleIdx="2" presStyleCnt="7"/>
      <dgm:spPr/>
      <dgm:t>
        <a:bodyPr/>
        <a:lstStyle/>
        <a:p>
          <a:endParaRPr lang="en-US"/>
        </a:p>
      </dgm:t>
    </dgm:pt>
    <dgm:pt modelId="{14AE28A4-EFDC-4FA1-982C-7EC87EEF9A97}" type="pres">
      <dgm:prSet presAssocID="{EC9EB9C9-2752-437E-A1ED-5ECF22B2132C}" presName="connTx" presStyleLbl="parChTrans1D3" presStyleIdx="2" presStyleCnt="7"/>
      <dgm:spPr/>
      <dgm:t>
        <a:bodyPr/>
        <a:lstStyle/>
        <a:p>
          <a:endParaRPr lang="en-US"/>
        </a:p>
      </dgm:t>
    </dgm:pt>
    <dgm:pt modelId="{0C6920B2-55E3-40E8-8DEC-95F4C3938DBD}" type="pres">
      <dgm:prSet presAssocID="{971AB2FC-6898-46AF-8F38-9445EA31003B}" presName="root2" presStyleCnt="0"/>
      <dgm:spPr/>
      <dgm:t>
        <a:bodyPr/>
        <a:lstStyle/>
        <a:p>
          <a:endParaRPr lang="en-US"/>
        </a:p>
      </dgm:t>
    </dgm:pt>
    <dgm:pt modelId="{7813C49C-A0BD-4AAE-8E9A-8610902CF1C0}" type="pres">
      <dgm:prSet presAssocID="{971AB2FC-6898-46AF-8F38-9445EA31003B}" presName="LevelTwoTextNode" presStyleLbl="node3" presStyleIdx="2" presStyleCnt="7" custScaleX="286336">
        <dgm:presLayoutVars>
          <dgm:chPref val="3"/>
        </dgm:presLayoutVars>
      </dgm:prSet>
      <dgm:spPr/>
      <dgm:t>
        <a:bodyPr/>
        <a:lstStyle/>
        <a:p>
          <a:endParaRPr lang="en-US"/>
        </a:p>
      </dgm:t>
    </dgm:pt>
    <dgm:pt modelId="{BF092FD7-EC65-4A74-9EB3-1375E03850BB}" type="pres">
      <dgm:prSet presAssocID="{971AB2FC-6898-46AF-8F38-9445EA31003B}" presName="level3hierChild" presStyleCnt="0"/>
      <dgm:spPr/>
      <dgm:t>
        <a:bodyPr/>
        <a:lstStyle/>
        <a:p>
          <a:endParaRPr lang="en-US"/>
        </a:p>
      </dgm:t>
    </dgm:pt>
    <dgm:pt modelId="{31245E21-69A1-4C0F-AF02-1D0B3032DBF8}" type="pres">
      <dgm:prSet presAssocID="{069179A7-6CFE-4B49-BA58-2F8D874901A2}" presName="conn2-1" presStyleLbl="parChTrans1D2" presStyleIdx="1" presStyleCnt="2"/>
      <dgm:spPr/>
      <dgm:t>
        <a:bodyPr/>
        <a:lstStyle/>
        <a:p>
          <a:endParaRPr lang="en-US"/>
        </a:p>
      </dgm:t>
    </dgm:pt>
    <dgm:pt modelId="{AF7A36C0-D252-4BA0-9DB5-78DE6DA51F00}" type="pres">
      <dgm:prSet presAssocID="{069179A7-6CFE-4B49-BA58-2F8D874901A2}" presName="connTx" presStyleLbl="parChTrans1D2" presStyleIdx="1" presStyleCnt="2"/>
      <dgm:spPr/>
      <dgm:t>
        <a:bodyPr/>
        <a:lstStyle/>
        <a:p>
          <a:endParaRPr lang="en-US"/>
        </a:p>
      </dgm:t>
    </dgm:pt>
    <dgm:pt modelId="{4D11BF78-C40D-463B-B4D3-8580E0DE8ED3}" type="pres">
      <dgm:prSet presAssocID="{2D000D77-B284-4A58-B850-B5C9938FEA62}" presName="root2" presStyleCnt="0"/>
      <dgm:spPr/>
      <dgm:t>
        <a:bodyPr/>
        <a:lstStyle/>
        <a:p>
          <a:endParaRPr lang="en-US"/>
        </a:p>
      </dgm:t>
    </dgm:pt>
    <dgm:pt modelId="{6C04A70A-5676-45F4-B988-B43A39663617}" type="pres">
      <dgm:prSet presAssocID="{2D000D77-B284-4A58-B850-B5C9938FEA62}" presName="LevelTwoTextNode" presStyleLbl="node2" presStyleIdx="1" presStyleCnt="2" custScaleY="253978">
        <dgm:presLayoutVars>
          <dgm:chPref val="3"/>
        </dgm:presLayoutVars>
      </dgm:prSet>
      <dgm:spPr/>
      <dgm:t>
        <a:bodyPr/>
        <a:lstStyle/>
        <a:p>
          <a:endParaRPr lang="en-US"/>
        </a:p>
      </dgm:t>
    </dgm:pt>
    <dgm:pt modelId="{BB4B63FB-0A78-43EE-9957-0EFF04C4BD43}" type="pres">
      <dgm:prSet presAssocID="{2D000D77-B284-4A58-B850-B5C9938FEA62}" presName="level3hierChild" presStyleCnt="0"/>
      <dgm:spPr/>
      <dgm:t>
        <a:bodyPr/>
        <a:lstStyle/>
        <a:p>
          <a:endParaRPr lang="en-US"/>
        </a:p>
      </dgm:t>
    </dgm:pt>
    <dgm:pt modelId="{CA1187D1-F296-4704-9574-4224B4AD980D}" type="pres">
      <dgm:prSet presAssocID="{D350F9F7-8CE0-4A12-8BD7-AA879CB91B2F}" presName="conn2-1" presStyleLbl="parChTrans1D3" presStyleIdx="3" presStyleCnt="7"/>
      <dgm:spPr/>
      <dgm:t>
        <a:bodyPr/>
        <a:lstStyle/>
        <a:p>
          <a:endParaRPr lang="en-US"/>
        </a:p>
      </dgm:t>
    </dgm:pt>
    <dgm:pt modelId="{3C76A9D4-E545-4CF0-899B-206FD8A8B467}" type="pres">
      <dgm:prSet presAssocID="{D350F9F7-8CE0-4A12-8BD7-AA879CB91B2F}" presName="connTx" presStyleLbl="parChTrans1D3" presStyleIdx="3" presStyleCnt="7"/>
      <dgm:spPr/>
      <dgm:t>
        <a:bodyPr/>
        <a:lstStyle/>
        <a:p>
          <a:endParaRPr lang="en-US"/>
        </a:p>
      </dgm:t>
    </dgm:pt>
    <dgm:pt modelId="{2C824B3A-F191-4E9E-AAD1-C5A355A0DC08}" type="pres">
      <dgm:prSet presAssocID="{06A87283-1DDD-404B-ACC6-60CCE38DCB4F}" presName="root2" presStyleCnt="0"/>
      <dgm:spPr/>
      <dgm:t>
        <a:bodyPr/>
        <a:lstStyle/>
        <a:p>
          <a:endParaRPr lang="en-US"/>
        </a:p>
      </dgm:t>
    </dgm:pt>
    <dgm:pt modelId="{803A5192-1FB7-4888-AF85-9712681FCEB2}" type="pres">
      <dgm:prSet presAssocID="{06A87283-1DDD-404B-ACC6-60CCE38DCB4F}" presName="LevelTwoTextNode" presStyleLbl="node3" presStyleIdx="3" presStyleCnt="7" custScaleX="286336">
        <dgm:presLayoutVars>
          <dgm:chPref val="3"/>
        </dgm:presLayoutVars>
      </dgm:prSet>
      <dgm:spPr/>
      <dgm:t>
        <a:bodyPr/>
        <a:lstStyle/>
        <a:p>
          <a:endParaRPr lang="en-US"/>
        </a:p>
      </dgm:t>
    </dgm:pt>
    <dgm:pt modelId="{6B7E3EE7-FFC7-4A0B-B65B-1F9E1C6D3022}" type="pres">
      <dgm:prSet presAssocID="{06A87283-1DDD-404B-ACC6-60CCE38DCB4F}" presName="level3hierChild" presStyleCnt="0"/>
      <dgm:spPr/>
      <dgm:t>
        <a:bodyPr/>
        <a:lstStyle/>
        <a:p>
          <a:endParaRPr lang="en-US"/>
        </a:p>
      </dgm:t>
    </dgm:pt>
    <dgm:pt modelId="{8082C734-12BC-4941-AEBA-7872584E4AA3}" type="pres">
      <dgm:prSet presAssocID="{6D3A2CF4-9162-4E63-9184-4C9B6160D292}" presName="conn2-1" presStyleLbl="parChTrans1D3" presStyleIdx="4" presStyleCnt="7"/>
      <dgm:spPr/>
      <dgm:t>
        <a:bodyPr/>
        <a:lstStyle/>
        <a:p>
          <a:endParaRPr lang="en-US"/>
        </a:p>
      </dgm:t>
    </dgm:pt>
    <dgm:pt modelId="{2679CB62-1D6D-4FB4-8798-EDDEF719B064}" type="pres">
      <dgm:prSet presAssocID="{6D3A2CF4-9162-4E63-9184-4C9B6160D292}" presName="connTx" presStyleLbl="parChTrans1D3" presStyleIdx="4" presStyleCnt="7"/>
      <dgm:spPr/>
      <dgm:t>
        <a:bodyPr/>
        <a:lstStyle/>
        <a:p>
          <a:endParaRPr lang="en-US"/>
        </a:p>
      </dgm:t>
    </dgm:pt>
    <dgm:pt modelId="{436855EB-5A74-47B5-8510-520C7B554B6A}" type="pres">
      <dgm:prSet presAssocID="{FA5FFF97-CFA9-48FA-B4A9-3D5EF61DDE03}" presName="root2" presStyleCnt="0"/>
      <dgm:spPr/>
      <dgm:t>
        <a:bodyPr/>
        <a:lstStyle/>
        <a:p>
          <a:endParaRPr lang="en-US"/>
        </a:p>
      </dgm:t>
    </dgm:pt>
    <dgm:pt modelId="{D48FFF7F-AB2F-4701-83B0-542B53DDE7AF}" type="pres">
      <dgm:prSet presAssocID="{FA5FFF97-CFA9-48FA-B4A9-3D5EF61DDE03}" presName="LevelTwoTextNode" presStyleLbl="node3" presStyleIdx="4" presStyleCnt="7" custScaleX="286336">
        <dgm:presLayoutVars>
          <dgm:chPref val="3"/>
        </dgm:presLayoutVars>
      </dgm:prSet>
      <dgm:spPr/>
      <dgm:t>
        <a:bodyPr/>
        <a:lstStyle/>
        <a:p>
          <a:endParaRPr lang="en-US"/>
        </a:p>
      </dgm:t>
    </dgm:pt>
    <dgm:pt modelId="{E661D274-E5C7-45D7-B17A-D6D4D8BD8627}" type="pres">
      <dgm:prSet presAssocID="{FA5FFF97-CFA9-48FA-B4A9-3D5EF61DDE03}" presName="level3hierChild" presStyleCnt="0"/>
      <dgm:spPr/>
      <dgm:t>
        <a:bodyPr/>
        <a:lstStyle/>
        <a:p>
          <a:endParaRPr lang="en-US"/>
        </a:p>
      </dgm:t>
    </dgm:pt>
    <dgm:pt modelId="{C40F8FB5-5F6A-4DC0-95C9-55798FBDE024}" type="pres">
      <dgm:prSet presAssocID="{026125E1-2EA3-4ECB-B63A-964E5AD93E44}" presName="conn2-1" presStyleLbl="parChTrans1D3" presStyleIdx="5" presStyleCnt="7"/>
      <dgm:spPr/>
      <dgm:t>
        <a:bodyPr/>
        <a:lstStyle/>
        <a:p>
          <a:endParaRPr lang="en-US"/>
        </a:p>
      </dgm:t>
    </dgm:pt>
    <dgm:pt modelId="{FA9F2425-3561-4246-9829-4A3B4FB2F89D}" type="pres">
      <dgm:prSet presAssocID="{026125E1-2EA3-4ECB-B63A-964E5AD93E44}" presName="connTx" presStyleLbl="parChTrans1D3" presStyleIdx="5" presStyleCnt="7"/>
      <dgm:spPr/>
      <dgm:t>
        <a:bodyPr/>
        <a:lstStyle/>
        <a:p>
          <a:endParaRPr lang="en-US"/>
        </a:p>
      </dgm:t>
    </dgm:pt>
    <dgm:pt modelId="{4433B6BE-4864-4225-8598-B8EF5D9A3877}" type="pres">
      <dgm:prSet presAssocID="{5E40B795-DD74-437A-9BE8-32D2F818DFCF}" presName="root2" presStyleCnt="0"/>
      <dgm:spPr/>
      <dgm:t>
        <a:bodyPr/>
        <a:lstStyle/>
        <a:p>
          <a:endParaRPr lang="en-US"/>
        </a:p>
      </dgm:t>
    </dgm:pt>
    <dgm:pt modelId="{3E71469B-A475-4EEB-9935-27C0998415DF}" type="pres">
      <dgm:prSet presAssocID="{5E40B795-DD74-437A-9BE8-32D2F818DFCF}" presName="LevelTwoTextNode" presStyleLbl="node3" presStyleIdx="5" presStyleCnt="7" custScaleX="289696">
        <dgm:presLayoutVars>
          <dgm:chPref val="3"/>
        </dgm:presLayoutVars>
      </dgm:prSet>
      <dgm:spPr/>
      <dgm:t>
        <a:bodyPr/>
        <a:lstStyle/>
        <a:p>
          <a:endParaRPr lang="en-US"/>
        </a:p>
      </dgm:t>
    </dgm:pt>
    <dgm:pt modelId="{18E818D4-AAC1-4883-8DE4-4C2F668DEBCE}" type="pres">
      <dgm:prSet presAssocID="{5E40B795-DD74-437A-9BE8-32D2F818DFCF}" presName="level3hierChild" presStyleCnt="0"/>
      <dgm:spPr/>
      <dgm:t>
        <a:bodyPr/>
        <a:lstStyle/>
        <a:p>
          <a:endParaRPr lang="en-US"/>
        </a:p>
      </dgm:t>
    </dgm:pt>
    <dgm:pt modelId="{ABF8E714-4A45-4566-804C-AE8060689305}" type="pres">
      <dgm:prSet presAssocID="{D69375E3-AE6E-493E-9819-BA0ED9EEFDA0}" presName="conn2-1" presStyleLbl="parChTrans1D3" presStyleIdx="6" presStyleCnt="7"/>
      <dgm:spPr/>
      <dgm:t>
        <a:bodyPr/>
        <a:lstStyle/>
        <a:p>
          <a:endParaRPr lang="en-US"/>
        </a:p>
      </dgm:t>
    </dgm:pt>
    <dgm:pt modelId="{B8CA73F1-224D-4D5D-A8E2-68143EE81479}" type="pres">
      <dgm:prSet presAssocID="{D69375E3-AE6E-493E-9819-BA0ED9EEFDA0}" presName="connTx" presStyleLbl="parChTrans1D3" presStyleIdx="6" presStyleCnt="7"/>
      <dgm:spPr/>
      <dgm:t>
        <a:bodyPr/>
        <a:lstStyle/>
        <a:p>
          <a:endParaRPr lang="en-US"/>
        </a:p>
      </dgm:t>
    </dgm:pt>
    <dgm:pt modelId="{42B58A6C-0A39-456B-AF64-F745816417F2}" type="pres">
      <dgm:prSet presAssocID="{BF2EDE34-8E68-49D8-A133-CCB4B5E3C6B0}" presName="root2" presStyleCnt="0"/>
      <dgm:spPr/>
      <dgm:t>
        <a:bodyPr/>
        <a:lstStyle/>
        <a:p>
          <a:endParaRPr lang="en-US"/>
        </a:p>
      </dgm:t>
    </dgm:pt>
    <dgm:pt modelId="{A65297E8-EADD-4785-A74D-57BAF5460A6E}" type="pres">
      <dgm:prSet presAssocID="{BF2EDE34-8E68-49D8-A133-CCB4B5E3C6B0}" presName="LevelTwoTextNode" presStyleLbl="node3" presStyleIdx="6" presStyleCnt="7" custScaleX="286336">
        <dgm:presLayoutVars>
          <dgm:chPref val="3"/>
        </dgm:presLayoutVars>
      </dgm:prSet>
      <dgm:spPr/>
      <dgm:t>
        <a:bodyPr/>
        <a:lstStyle/>
        <a:p>
          <a:endParaRPr lang="en-US"/>
        </a:p>
      </dgm:t>
    </dgm:pt>
    <dgm:pt modelId="{B65BFD36-465D-4960-B8EB-16A5746E1C00}" type="pres">
      <dgm:prSet presAssocID="{BF2EDE34-8E68-49D8-A133-CCB4B5E3C6B0}" presName="level3hierChild" presStyleCnt="0"/>
      <dgm:spPr/>
      <dgm:t>
        <a:bodyPr/>
        <a:lstStyle/>
        <a:p>
          <a:endParaRPr lang="en-US"/>
        </a:p>
      </dgm:t>
    </dgm:pt>
  </dgm:ptLst>
  <dgm:cxnLst>
    <dgm:cxn modelId="{00C72D44-C393-42CA-80B2-F4EF424E2A87}" type="presOf" srcId="{FC1F112D-CF94-40D0-936F-45733741DB43}" destId="{84A552B0-E180-462D-BBD9-EF69EA3262F9}" srcOrd="1" destOrd="0" presId="urn:microsoft.com/office/officeart/2005/8/layout/hierarchy2"/>
    <dgm:cxn modelId="{B2EE0946-0A0A-4109-A935-B8C39FCAE0FF}" type="presOf" srcId="{069179A7-6CFE-4B49-BA58-2F8D874901A2}" destId="{AF7A36C0-D252-4BA0-9DB5-78DE6DA51F00}" srcOrd="1" destOrd="0" presId="urn:microsoft.com/office/officeart/2005/8/layout/hierarchy2"/>
    <dgm:cxn modelId="{17AE1C06-CAF5-4C81-8694-83F120BFFE90}" srcId="{95F33AEC-6B90-4BDA-9B90-0A0176916F8C}" destId="{971AB2FC-6898-46AF-8F38-9445EA31003B}" srcOrd="2" destOrd="0" parTransId="{EC9EB9C9-2752-437E-A1ED-5ECF22B2132C}" sibTransId="{FCA8CF12-D4EE-49F4-B83E-ED722F36BC6D}"/>
    <dgm:cxn modelId="{94E9D66A-DE93-4DB0-8E7D-4CC5C82BEAFC}" type="presOf" srcId="{FC1F112D-CF94-40D0-936F-45733741DB43}" destId="{A1E9C535-8CAA-4C6B-8033-22AB8B895979}" srcOrd="0" destOrd="0" presId="urn:microsoft.com/office/officeart/2005/8/layout/hierarchy2"/>
    <dgm:cxn modelId="{CB3E6FD3-0EB7-4E05-BC16-3D28ED9A9420}" type="presOf" srcId="{3E3717A7-89A0-4126-B99F-C579F036AA43}" destId="{E9CD37B9-C51F-43E0-8BEB-F121921BB22F}" srcOrd="0" destOrd="0" presId="urn:microsoft.com/office/officeart/2005/8/layout/hierarchy2"/>
    <dgm:cxn modelId="{662DC649-6502-4582-8D14-3E9B8F59E0FA}" srcId="{1583A5FC-0B18-4AC9-9F07-FDE82E01D456}" destId="{95F33AEC-6B90-4BDA-9B90-0A0176916F8C}" srcOrd="0" destOrd="0" parTransId="{48B7FD93-A5AD-49EC-9016-F020F1768D06}" sibTransId="{CF39B592-9FAD-4D34-A288-1E7ED8FD0C03}"/>
    <dgm:cxn modelId="{36BD06C1-697E-4014-905A-173B0D0D1489}" type="presOf" srcId="{971AB2FC-6898-46AF-8F38-9445EA31003B}" destId="{7813C49C-A0BD-4AAE-8E9A-8610902CF1C0}" srcOrd="0" destOrd="0" presId="urn:microsoft.com/office/officeart/2005/8/layout/hierarchy2"/>
    <dgm:cxn modelId="{469349FB-15A4-4675-A2F5-24FAB2300AB3}" type="presOf" srcId="{48B7FD93-A5AD-49EC-9016-F020F1768D06}" destId="{8125B721-0B66-4B89-BC73-64E82803C7A7}" srcOrd="1" destOrd="0" presId="urn:microsoft.com/office/officeart/2005/8/layout/hierarchy2"/>
    <dgm:cxn modelId="{99CE8858-36C3-43F1-B451-B31B093C6801}" type="presOf" srcId="{026125E1-2EA3-4ECB-B63A-964E5AD93E44}" destId="{FA9F2425-3561-4246-9829-4A3B4FB2F89D}" srcOrd="1" destOrd="0" presId="urn:microsoft.com/office/officeart/2005/8/layout/hierarchy2"/>
    <dgm:cxn modelId="{9ED423A7-2E3B-497D-A175-000446BC46A2}" srcId="{95F33AEC-6B90-4BDA-9B90-0A0176916F8C}" destId="{B8E2ED56-40DC-494D-BE27-FC0F9A7FA7CE}" srcOrd="1" destOrd="0" parTransId="{65D8E1BC-CDA5-400E-AA19-320E9EA1E45D}" sibTransId="{9B9932EF-408C-4C28-B210-7545A6C597F1}"/>
    <dgm:cxn modelId="{AB543B03-96BE-43DF-843A-848D79088189}" type="presOf" srcId="{6D3A2CF4-9162-4E63-9184-4C9B6160D292}" destId="{8082C734-12BC-4941-AEBA-7872584E4AA3}" srcOrd="0" destOrd="0" presId="urn:microsoft.com/office/officeart/2005/8/layout/hierarchy2"/>
    <dgm:cxn modelId="{6A76205A-53A8-4D20-AC89-60283F1DC21F}" type="presOf" srcId="{5E40B795-DD74-437A-9BE8-32D2F818DFCF}" destId="{3E71469B-A475-4EEB-9935-27C0998415DF}" srcOrd="0" destOrd="0" presId="urn:microsoft.com/office/officeart/2005/8/layout/hierarchy2"/>
    <dgm:cxn modelId="{18CDF0B1-2BA4-4B15-AA8A-0B010AE344DB}" type="presOf" srcId="{D69375E3-AE6E-493E-9819-BA0ED9EEFDA0}" destId="{B8CA73F1-224D-4D5D-A8E2-68143EE81479}" srcOrd="1" destOrd="0" presId="urn:microsoft.com/office/officeart/2005/8/layout/hierarchy2"/>
    <dgm:cxn modelId="{42CCEBC6-DC1F-4C85-AC70-ED4E662D38A9}" srcId="{1583A5FC-0B18-4AC9-9F07-FDE82E01D456}" destId="{2D000D77-B284-4A58-B850-B5C9938FEA62}" srcOrd="1" destOrd="0" parTransId="{069179A7-6CFE-4B49-BA58-2F8D874901A2}" sibTransId="{D7F21AEB-1C68-4B1E-8FFE-5CD8CD48060F}"/>
    <dgm:cxn modelId="{92F3ECB0-BB50-4AD5-A26A-F81205D43FD1}" type="presOf" srcId="{48B7FD93-A5AD-49EC-9016-F020F1768D06}" destId="{97CF61C5-27A0-4E11-B135-55544BAD3BC8}" srcOrd="0" destOrd="0" presId="urn:microsoft.com/office/officeart/2005/8/layout/hierarchy2"/>
    <dgm:cxn modelId="{590D7D9A-83A8-4F47-BE3B-71BDCA2D6785}" srcId="{2D000D77-B284-4A58-B850-B5C9938FEA62}" destId="{5E40B795-DD74-437A-9BE8-32D2F818DFCF}" srcOrd="2" destOrd="0" parTransId="{026125E1-2EA3-4ECB-B63A-964E5AD93E44}" sibTransId="{CE72FBC0-F808-4370-AAEA-4FA61F4C3E76}"/>
    <dgm:cxn modelId="{830A6648-9DB0-4733-AA16-1C43C71A320A}" srcId="{2D000D77-B284-4A58-B850-B5C9938FEA62}" destId="{BF2EDE34-8E68-49D8-A133-CCB4B5E3C6B0}" srcOrd="3" destOrd="0" parTransId="{D69375E3-AE6E-493E-9819-BA0ED9EEFDA0}" sibTransId="{7A19951C-0826-47E7-9583-D26CEF7856BF}"/>
    <dgm:cxn modelId="{0C7DAC1A-FF6B-49BD-8463-53FB4199DC58}" type="presOf" srcId="{D350F9F7-8CE0-4A12-8BD7-AA879CB91B2F}" destId="{CA1187D1-F296-4704-9574-4224B4AD980D}" srcOrd="0" destOrd="0" presId="urn:microsoft.com/office/officeart/2005/8/layout/hierarchy2"/>
    <dgm:cxn modelId="{5403ACD3-381F-4240-96E2-0B252EA9FA3A}" type="presOf" srcId="{EC9EB9C9-2752-437E-A1ED-5ECF22B2132C}" destId="{6E58FA6E-6661-4FA4-8828-E727B72452B7}" srcOrd="0" destOrd="0" presId="urn:microsoft.com/office/officeart/2005/8/layout/hierarchy2"/>
    <dgm:cxn modelId="{6358A29C-9BBC-4EAD-8FBC-EE92AB6D335E}" type="presOf" srcId="{6D3A2CF4-9162-4E63-9184-4C9B6160D292}" destId="{2679CB62-1D6D-4FB4-8798-EDDEF719B064}" srcOrd="1" destOrd="0" presId="urn:microsoft.com/office/officeart/2005/8/layout/hierarchy2"/>
    <dgm:cxn modelId="{FA0FFC3F-8FE1-4F69-92C1-DB38B946CB59}" srcId="{2D000D77-B284-4A58-B850-B5C9938FEA62}" destId="{06A87283-1DDD-404B-ACC6-60CCE38DCB4F}" srcOrd="0" destOrd="0" parTransId="{D350F9F7-8CE0-4A12-8BD7-AA879CB91B2F}" sibTransId="{2051AEE1-3E4A-46C2-B9B4-BC31C266F6CA}"/>
    <dgm:cxn modelId="{54677F15-163F-4645-9FDF-6648BD6AEEDC}" type="presOf" srcId="{D69375E3-AE6E-493E-9819-BA0ED9EEFDA0}" destId="{ABF8E714-4A45-4566-804C-AE8060689305}" srcOrd="0" destOrd="0" presId="urn:microsoft.com/office/officeart/2005/8/layout/hierarchy2"/>
    <dgm:cxn modelId="{568239B9-2511-4DA9-9B79-BDD2333EB007}" type="presOf" srcId="{EC9EB9C9-2752-437E-A1ED-5ECF22B2132C}" destId="{14AE28A4-EFDC-4FA1-982C-7EC87EEF9A97}" srcOrd="1" destOrd="0" presId="urn:microsoft.com/office/officeart/2005/8/layout/hierarchy2"/>
    <dgm:cxn modelId="{52D9521F-4736-432B-8446-C671F8E88104}" type="presOf" srcId="{06A87283-1DDD-404B-ACC6-60CCE38DCB4F}" destId="{803A5192-1FB7-4888-AF85-9712681FCEB2}" srcOrd="0" destOrd="0" presId="urn:microsoft.com/office/officeart/2005/8/layout/hierarchy2"/>
    <dgm:cxn modelId="{BBCF0F88-91A0-423D-8472-45D158B6B79E}" type="presOf" srcId="{2D000D77-B284-4A58-B850-B5C9938FEA62}" destId="{6C04A70A-5676-45F4-B988-B43A39663617}" srcOrd="0" destOrd="0" presId="urn:microsoft.com/office/officeart/2005/8/layout/hierarchy2"/>
    <dgm:cxn modelId="{1BE89A27-B64B-44E0-A3E3-2D5B2F4ABB3D}" type="presOf" srcId="{D350F9F7-8CE0-4A12-8BD7-AA879CB91B2F}" destId="{3C76A9D4-E545-4CF0-899B-206FD8A8B467}" srcOrd="1" destOrd="0" presId="urn:microsoft.com/office/officeart/2005/8/layout/hierarchy2"/>
    <dgm:cxn modelId="{36E062E9-2E47-4A58-B2C7-53236EB40006}" type="presOf" srcId="{8EDD22AB-1EB1-4741-A107-3318427091BB}" destId="{939E9259-A1C5-4DB2-91F7-DD1FCBAB4AF6}" srcOrd="0" destOrd="0" presId="urn:microsoft.com/office/officeart/2005/8/layout/hierarchy2"/>
    <dgm:cxn modelId="{4940761E-6DB5-4F40-8C20-A6C611726ACF}" type="presOf" srcId="{FA5FFF97-CFA9-48FA-B4A9-3D5EF61DDE03}" destId="{D48FFF7F-AB2F-4701-83B0-542B53DDE7AF}" srcOrd="0" destOrd="0" presId="urn:microsoft.com/office/officeart/2005/8/layout/hierarchy2"/>
    <dgm:cxn modelId="{7C163C34-B827-4F6E-A1F7-4408E5E42632}" srcId="{3E3717A7-89A0-4126-B99F-C579F036AA43}" destId="{1583A5FC-0B18-4AC9-9F07-FDE82E01D456}" srcOrd="0" destOrd="0" parTransId="{032E178F-00B5-4FC9-B3CD-4427A4401C3B}" sibTransId="{537B9EE7-105A-4D0B-8D71-B4E3FBBD16A0}"/>
    <dgm:cxn modelId="{B021D54C-A62C-4517-9767-D39A0CDD9AE8}" type="presOf" srcId="{65D8E1BC-CDA5-400E-AA19-320E9EA1E45D}" destId="{4DEF846B-A294-4A67-B6A3-89C7CC82464A}" srcOrd="1" destOrd="0" presId="urn:microsoft.com/office/officeart/2005/8/layout/hierarchy2"/>
    <dgm:cxn modelId="{D6405447-D7DE-4823-BD0F-FC307C481345}" type="presOf" srcId="{026125E1-2EA3-4ECB-B63A-964E5AD93E44}" destId="{C40F8FB5-5F6A-4DC0-95C9-55798FBDE024}" srcOrd="0" destOrd="0" presId="urn:microsoft.com/office/officeart/2005/8/layout/hierarchy2"/>
    <dgm:cxn modelId="{9B829F2D-9CCD-4C10-897C-CBCB53C92ECC}" type="presOf" srcId="{1583A5FC-0B18-4AC9-9F07-FDE82E01D456}" destId="{D0DAC6DC-5A90-4D49-9610-C6C67AB83B9A}" srcOrd="0" destOrd="0" presId="urn:microsoft.com/office/officeart/2005/8/layout/hierarchy2"/>
    <dgm:cxn modelId="{1B08DC30-5455-44BB-A6C8-509C7BC63B49}" srcId="{95F33AEC-6B90-4BDA-9B90-0A0176916F8C}" destId="{8EDD22AB-1EB1-4741-A107-3318427091BB}" srcOrd="0" destOrd="0" parTransId="{FC1F112D-CF94-40D0-936F-45733741DB43}" sibTransId="{B2752462-A2FB-4B15-9447-30547101AA05}"/>
    <dgm:cxn modelId="{90678EC2-0E8A-4149-BA27-9236B709E805}" type="presOf" srcId="{BF2EDE34-8E68-49D8-A133-CCB4B5E3C6B0}" destId="{A65297E8-EADD-4785-A74D-57BAF5460A6E}" srcOrd="0" destOrd="0" presId="urn:microsoft.com/office/officeart/2005/8/layout/hierarchy2"/>
    <dgm:cxn modelId="{3738E1B5-C688-4B0F-8094-EA10B75F8EC3}" type="presOf" srcId="{069179A7-6CFE-4B49-BA58-2F8D874901A2}" destId="{31245E21-69A1-4C0F-AF02-1D0B3032DBF8}" srcOrd="0" destOrd="0" presId="urn:microsoft.com/office/officeart/2005/8/layout/hierarchy2"/>
    <dgm:cxn modelId="{272B22A7-9332-41C9-A271-B07C0643C3D9}" srcId="{2D000D77-B284-4A58-B850-B5C9938FEA62}" destId="{FA5FFF97-CFA9-48FA-B4A9-3D5EF61DDE03}" srcOrd="1" destOrd="0" parTransId="{6D3A2CF4-9162-4E63-9184-4C9B6160D292}" sibTransId="{F06483E5-4A4F-4945-A086-229A9A79FCD9}"/>
    <dgm:cxn modelId="{7AC4D558-DD0E-49E8-B24A-6E8BDAB8578D}" type="presOf" srcId="{65D8E1BC-CDA5-400E-AA19-320E9EA1E45D}" destId="{495BCB4E-B33C-420D-B1AA-CD0AAEA3F442}" srcOrd="0" destOrd="0" presId="urn:microsoft.com/office/officeart/2005/8/layout/hierarchy2"/>
    <dgm:cxn modelId="{51CBC113-C2DE-4428-B403-833F6B3E067F}" type="presOf" srcId="{95F33AEC-6B90-4BDA-9B90-0A0176916F8C}" destId="{1FBFBBD5-0CBD-4B50-8038-9B531E73E37B}" srcOrd="0" destOrd="0" presId="urn:microsoft.com/office/officeart/2005/8/layout/hierarchy2"/>
    <dgm:cxn modelId="{433F9665-A5FF-4256-988F-3C82ECCDC57B}" type="presOf" srcId="{B8E2ED56-40DC-494D-BE27-FC0F9A7FA7CE}" destId="{BCFA60B3-EA2D-483F-B3AE-51B9D2E75241}" srcOrd="0" destOrd="0" presId="urn:microsoft.com/office/officeart/2005/8/layout/hierarchy2"/>
    <dgm:cxn modelId="{1BCCDAF9-7D14-4935-9D0F-A0F197C286DA}" type="presParOf" srcId="{E9CD37B9-C51F-43E0-8BEB-F121921BB22F}" destId="{341DDA63-0AC0-48D3-B056-ABDE2A39588B}" srcOrd="0" destOrd="0" presId="urn:microsoft.com/office/officeart/2005/8/layout/hierarchy2"/>
    <dgm:cxn modelId="{5913440C-3E71-4AB6-AE39-0830D6CC6AF4}" type="presParOf" srcId="{341DDA63-0AC0-48D3-B056-ABDE2A39588B}" destId="{D0DAC6DC-5A90-4D49-9610-C6C67AB83B9A}" srcOrd="0" destOrd="0" presId="urn:microsoft.com/office/officeart/2005/8/layout/hierarchy2"/>
    <dgm:cxn modelId="{31948326-B16C-4198-9634-D9799D0D02ED}" type="presParOf" srcId="{341DDA63-0AC0-48D3-B056-ABDE2A39588B}" destId="{8EACB76E-23F8-437C-B51C-003FDB1E5B6A}" srcOrd="1" destOrd="0" presId="urn:microsoft.com/office/officeart/2005/8/layout/hierarchy2"/>
    <dgm:cxn modelId="{8C60B0EC-DB38-4AE5-A692-2F1C934C0A53}" type="presParOf" srcId="{8EACB76E-23F8-437C-B51C-003FDB1E5B6A}" destId="{97CF61C5-27A0-4E11-B135-55544BAD3BC8}" srcOrd="0" destOrd="0" presId="urn:microsoft.com/office/officeart/2005/8/layout/hierarchy2"/>
    <dgm:cxn modelId="{40FBBF3F-6117-4A5F-9501-AA10EDD06508}" type="presParOf" srcId="{97CF61C5-27A0-4E11-B135-55544BAD3BC8}" destId="{8125B721-0B66-4B89-BC73-64E82803C7A7}" srcOrd="0" destOrd="0" presId="urn:microsoft.com/office/officeart/2005/8/layout/hierarchy2"/>
    <dgm:cxn modelId="{C3F426A4-A1E0-4DAE-BCFF-BC5D8ABCFDBA}" type="presParOf" srcId="{8EACB76E-23F8-437C-B51C-003FDB1E5B6A}" destId="{926C7BD0-4FFA-4040-A0FE-0048036F12E3}" srcOrd="1" destOrd="0" presId="urn:microsoft.com/office/officeart/2005/8/layout/hierarchy2"/>
    <dgm:cxn modelId="{E66A495E-DE19-4D83-8746-4C22BD0AF5E3}" type="presParOf" srcId="{926C7BD0-4FFA-4040-A0FE-0048036F12E3}" destId="{1FBFBBD5-0CBD-4B50-8038-9B531E73E37B}" srcOrd="0" destOrd="0" presId="urn:microsoft.com/office/officeart/2005/8/layout/hierarchy2"/>
    <dgm:cxn modelId="{2BA33EB1-DE20-43A2-8CA0-BC8FD3DDD513}" type="presParOf" srcId="{926C7BD0-4FFA-4040-A0FE-0048036F12E3}" destId="{F394559D-B584-4C1D-ABDB-9C8065037DD0}" srcOrd="1" destOrd="0" presId="urn:microsoft.com/office/officeart/2005/8/layout/hierarchy2"/>
    <dgm:cxn modelId="{CDEB6BA2-64EF-4077-A48F-8C89E7338A7C}" type="presParOf" srcId="{F394559D-B584-4C1D-ABDB-9C8065037DD0}" destId="{A1E9C535-8CAA-4C6B-8033-22AB8B895979}" srcOrd="0" destOrd="0" presId="urn:microsoft.com/office/officeart/2005/8/layout/hierarchy2"/>
    <dgm:cxn modelId="{4C15E195-A04B-4B92-A0CD-7CCE06F2A976}" type="presParOf" srcId="{A1E9C535-8CAA-4C6B-8033-22AB8B895979}" destId="{84A552B0-E180-462D-BBD9-EF69EA3262F9}" srcOrd="0" destOrd="0" presId="urn:microsoft.com/office/officeart/2005/8/layout/hierarchy2"/>
    <dgm:cxn modelId="{5C2107F0-A162-4893-AF88-9C6D409FDED5}" type="presParOf" srcId="{F394559D-B584-4C1D-ABDB-9C8065037DD0}" destId="{000497C0-77BC-46D4-AAE4-7F0A2D179452}" srcOrd="1" destOrd="0" presId="urn:microsoft.com/office/officeart/2005/8/layout/hierarchy2"/>
    <dgm:cxn modelId="{4C5D6C6B-EDD2-4A99-93D7-A3A1A9B4173C}" type="presParOf" srcId="{000497C0-77BC-46D4-AAE4-7F0A2D179452}" destId="{939E9259-A1C5-4DB2-91F7-DD1FCBAB4AF6}" srcOrd="0" destOrd="0" presId="urn:microsoft.com/office/officeart/2005/8/layout/hierarchy2"/>
    <dgm:cxn modelId="{CC629B26-3069-43D6-B2D7-6971FB2E3B7A}" type="presParOf" srcId="{000497C0-77BC-46D4-AAE4-7F0A2D179452}" destId="{0DFB640E-01B5-4F7D-B2A5-75ED399D6484}" srcOrd="1" destOrd="0" presId="urn:microsoft.com/office/officeart/2005/8/layout/hierarchy2"/>
    <dgm:cxn modelId="{124A778F-21F2-414A-8383-1C026181F985}" type="presParOf" srcId="{F394559D-B584-4C1D-ABDB-9C8065037DD0}" destId="{495BCB4E-B33C-420D-B1AA-CD0AAEA3F442}" srcOrd="2" destOrd="0" presId="urn:microsoft.com/office/officeart/2005/8/layout/hierarchy2"/>
    <dgm:cxn modelId="{E5DCAA72-11E6-47AF-B3CA-392281E02E65}" type="presParOf" srcId="{495BCB4E-B33C-420D-B1AA-CD0AAEA3F442}" destId="{4DEF846B-A294-4A67-B6A3-89C7CC82464A}" srcOrd="0" destOrd="0" presId="urn:microsoft.com/office/officeart/2005/8/layout/hierarchy2"/>
    <dgm:cxn modelId="{18B68B93-839C-4A7C-9EE4-2452ECD07314}" type="presParOf" srcId="{F394559D-B584-4C1D-ABDB-9C8065037DD0}" destId="{CD6CB1DA-7063-43DB-8C82-CDDD6BA7E8E3}" srcOrd="3" destOrd="0" presId="urn:microsoft.com/office/officeart/2005/8/layout/hierarchy2"/>
    <dgm:cxn modelId="{7E66F51C-6076-4A4B-A492-FC0F854C5114}" type="presParOf" srcId="{CD6CB1DA-7063-43DB-8C82-CDDD6BA7E8E3}" destId="{BCFA60B3-EA2D-483F-B3AE-51B9D2E75241}" srcOrd="0" destOrd="0" presId="urn:microsoft.com/office/officeart/2005/8/layout/hierarchy2"/>
    <dgm:cxn modelId="{EDFFDD97-3299-4150-8472-174B09B43315}" type="presParOf" srcId="{CD6CB1DA-7063-43DB-8C82-CDDD6BA7E8E3}" destId="{EA601EC2-3D58-4F3A-BA92-E73CD1E4F694}" srcOrd="1" destOrd="0" presId="urn:microsoft.com/office/officeart/2005/8/layout/hierarchy2"/>
    <dgm:cxn modelId="{27B4FEB5-D81B-4B8B-87EF-D6B9DDCC71A7}" type="presParOf" srcId="{F394559D-B584-4C1D-ABDB-9C8065037DD0}" destId="{6E58FA6E-6661-4FA4-8828-E727B72452B7}" srcOrd="4" destOrd="0" presId="urn:microsoft.com/office/officeart/2005/8/layout/hierarchy2"/>
    <dgm:cxn modelId="{13919AC8-8273-423B-BBB6-52050EAF4732}" type="presParOf" srcId="{6E58FA6E-6661-4FA4-8828-E727B72452B7}" destId="{14AE28A4-EFDC-4FA1-982C-7EC87EEF9A97}" srcOrd="0" destOrd="0" presId="urn:microsoft.com/office/officeart/2005/8/layout/hierarchy2"/>
    <dgm:cxn modelId="{5C7CC120-CCF9-4385-9C6C-34E3EFF0A7ED}" type="presParOf" srcId="{F394559D-B584-4C1D-ABDB-9C8065037DD0}" destId="{0C6920B2-55E3-40E8-8DEC-95F4C3938DBD}" srcOrd="5" destOrd="0" presId="urn:microsoft.com/office/officeart/2005/8/layout/hierarchy2"/>
    <dgm:cxn modelId="{20C75115-EFD7-488D-9071-53BB9D5E31CE}" type="presParOf" srcId="{0C6920B2-55E3-40E8-8DEC-95F4C3938DBD}" destId="{7813C49C-A0BD-4AAE-8E9A-8610902CF1C0}" srcOrd="0" destOrd="0" presId="urn:microsoft.com/office/officeart/2005/8/layout/hierarchy2"/>
    <dgm:cxn modelId="{22F16D94-E52A-4DB6-B7CE-D466A6E4A226}" type="presParOf" srcId="{0C6920B2-55E3-40E8-8DEC-95F4C3938DBD}" destId="{BF092FD7-EC65-4A74-9EB3-1375E03850BB}" srcOrd="1" destOrd="0" presId="urn:microsoft.com/office/officeart/2005/8/layout/hierarchy2"/>
    <dgm:cxn modelId="{E1DBB52E-0884-45BE-B3A0-A102A8A8E37D}" type="presParOf" srcId="{8EACB76E-23F8-437C-B51C-003FDB1E5B6A}" destId="{31245E21-69A1-4C0F-AF02-1D0B3032DBF8}" srcOrd="2" destOrd="0" presId="urn:microsoft.com/office/officeart/2005/8/layout/hierarchy2"/>
    <dgm:cxn modelId="{F4ACF02C-DC16-49D7-BA93-EB14B49B42FF}" type="presParOf" srcId="{31245E21-69A1-4C0F-AF02-1D0B3032DBF8}" destId="{AF7A36C0-D252-4BA0-9DB5-78DE6DA51F00}" srcOrd="0" destOrd="0" presId="urn:microsoft.com/office/officeart/2005/8/layout/hierarchy2"/>
    <dgm:cxn modelId="{AF7C8DE4-918E-454A-8361-A596AFC3B9B2}" type="presParOf" srcId="{8EACB76E-23F8-437C-B51C-003FDB1E5B6A}" destId="{4D11BF78-C40D-463B-B4D3-8580E0DE8ED3}" srcOrd="3" destOrd="0" presId="urn:microsoft.com/office/officeart/2005/8/layout/hierarchy2"/>
    <dgm:cxn modelId="{24CD315D-ADE4-4107-871A-94CE3F93DD71}" type="presParOf" srcId="{4D11BF78-C40D-463B-B4D3-8580E0DE8ED3}" destId="{6C04A70A-5676-45F4-B988-B43A39663617}" srcOrd="0" destOrd="0" presId="urn:microsoft.com/office/officeart/2005/8/layout/hierarchy2"/>
    <dgm:cxn modelId="{A22A0946-B246-4DE2-93B6-92D20DE2E894}" type="presParOf" srcId="{4D11BF78-C40D-463B-B4D3-8580E0DE8ED3}" destId="{BB4B63FB-0A78-43EE-9957-0EFF04C4BD43}" srcOrd="1" destOrd="0" presId="urn:microsoft.com/office/officeart/2005/8/layout/hierarchy2"/>
    <dgm:cxn modelId="{887A8221-D69A-4A8A-B4F3-FF00BD989241}" type="presParOf" srcId="{BB4B63FB-0A78-43EE-9957-0EFF04C4BD43}" destId="{CA1187D1-F296-4704-9574-4224B4AD980D}" srcOrd="0" destOrd="0" presId="urn:microsoft.com/office/officeart/2005/8/layout/hierarchy2"/>
    <dgm:cxn modelId="{9E649EF7-92A1-4484-874E-341990C32943}" type="presParOf" srcId="{CA1187D1-F296-4704-9574-4224B4AD980D}" destId="{3C76A9D4-E545-4CF0-899B-206FD8A8B467}" srcOrd="0" destOrd="0" presId="urn:microsoft.com/office/officeart/2005/8/layout/hierarchy2"/>
    <dgm:cxn modelId="{1A07BA0A-BA00-4C37-A2E6-818661238783}" type="presParOf" srcId="{BB4B63FB-0A78-43EE-9957-0EFF04C4BD43}" destId="{2C824B3A-F191-4E9E-AAD1-C5A355A0DC08}" srcOrd="1" destOrd="0" presId="urn:microsoft.com/office/officeart/2005/8/layout/hierarchy2"/>
    <dgm:cxn modelId="{729C8117-72A4-459D-9E21-591B16F6F96F}" type="presParOf" srcId="{2C824B3A-F191-4E9E-AAD1-C5A355A0DC08}" destId="{803A5192-1FB7-4888-AF85-9712681FCEB2}" srcOrd="0" destOrd="0" presId="urn:microsoft.com/office/officeart/2005/8/layout/hierarchy2"/>
    <dgm:cxn modelId="{3AD577F7-5E76-42DD-BC09-D2329FB79382}" type="presParOf" srcId="{2C824B3A-F191-4E9E-AAD1-C5A355A0DC08}" destId="{6B7E3EE7-FFC7-4A0B-B65B-1F9E1C6D3022}" srcOrd="1" destOrd="0" presId="urn:microsoft.com/office/officeart/2005/8/layout/hierarchy2"/>
    <dgm:cxn modelId="{C16F7BC2-95D2-43BE-9663-5E16AA05F545}" type="presParOf" srcId="{BB4B63FB-0A78-43EE-9957-0EFF04C4BD43}" destId="{8082C734-12BC-4941-AEBA-7872584E4AA3}" srcOrd="2" destOrd="0" presId="urn:microsoft.com/office/officeart/2005/8/layout/hierarchy2"/>
    <dgm:cxn modelId="{195E92DA-849B-4F15-ADBE-99B79D3105D6}" type="presParOf" srcId="{8082C734-12BC-4941-AEBA-7872584E4AA3}" destId="{2679CB62-1D6D-4FB4-8798-EDDEF719B064}" srcOrd="0" destOrd="0" presId="urn:microsoft.com/office/officeart/2005/8/layout/hierarchy2"/>
    <dgm:cxn modelId="{84856EC1-1286-415B-8C20-86E0DC3902CA}" type="presParOf" srcId="{BB4B63FB-0A78-43EE-9957-0EFF04C4BD43}" destId="{436855EB-5A74-47B5-8510-520C7B554B6A}" srcOrd="3" destOrd="0" presId="urn:microsoft.com/office/officeart/2005/8/layout/hierarchy2"/>
    <dgm:cxn modelId="{B54D74E7-7939-406B-8876-1652CF97465E}" type="presParOf" srcId="{436855EB-5A74-47B5-8510-520C7B554B6A}" destId="{D48FFF7F-AB2F-4701-83B0-542B53DDE7AF}" srcOrd="0" destOrd="0" presId="urn:microsoft.com/office/officeart/2005/8/layout/hierarchy2"/>
    <dgm:cxn modelId="{CA77B935-F5C1-47D4-9FDA-2D56715479B2}" type="presParOf" srcId="{436855EB-5A74-47B5-8510-520C7B554B6A}" destId="{E661D274-E5C7-45D7-B17A-D6D4D8BD8627}" srcOrd="1" destOrd="0" presId="urn:microsoft.com/office/officeart/2005/8/layout/hierarchy2"/>
    <dgm:cxn modelId="{E8B79918-74B8-43E4-A72C-3CF8776CAACC}" type="presParOf" srcId="{BB4B63FB-0A78-43EE-9957-0EFF04C4BD43}" destId="{C40F8FB5-5F6A-4DC0-95C9-55798FBDE024}" srcOrd="4" destOrd="0" presId="urn:microsoft.com/office/officeart/2005/8/layout/hierarchy2"/>
    <dgm:cxn modelId="{589609FA-64D4-4C60-94F1-D3FA04C49005}" type="presParOf" srcId="{C40F8FB5-5F6A-4DC0-95C9-55798FBDE024}" destId="{FA9F2425-3561-4246-9829-4A3B4FB2F89D}" srcOrd="0" destOrd="0" presId="urn:microsoft.com/office/officeart/2005/8/layout/hierarchy2"/>
    <dgm:cxn modelId="{08035921-37C4-4BC5-B266-53449A742868}" type="presParOf" srcId="{BB4B63FB-0A78-43EE-9957-0EFF04C4BD43}" destId="{4433B6BE-4864-4225-8598-B8EF5D9A3877}" srcOrd="5" destOrd="0" presId="urn:microsoft.com/office/officeart/2005/8/layout/hierarchy2"/>
    <dgm:cxn modelId="{4F84895B-DD74-4E5E-9060-91D538CD1CB1}" type="presParOf" srcId="{4433B6BE-4864-4225-8598-B8EF5D9A3877}" destId="{3E71469B-A475-4EEB-9935-27C0998415DF}" srcOrd="0" destOrd="0" presId="urn:microsoft.com/office/officeart/2005/8/layout/hierarchy2"/>
    <dgm:cxn modelId="{27741FFE-F33C-40F7-8D56-FD61ED0EE57A}" type="presParOf" srcId="{4433B6BE-4864-4225-8598-B8EF5D9A3877}" destId="{18E818D4-AAC1-4883-8DE4-4C2F668DEBCE}" srcOrd="1" destOrd="0" presId="urn:microsoft.com/office/officeart/2005/8/layout/hierarchy2"/>
    <dgm:cxn modelId="{D5078055-FFFE-4E1F-B905-B5E158344B0A}" type="presParOf" srcId="{BB4B63FB-0A78-43EE-9957-0EFF04C4BD43}" destId="{ABF8E714-4A45-4566-804C-AE8060689305}" srcOrd="6" destOrd="0" presId="urn:microsoft.com/office/officeart/2005/8/layout/hierarchy2"/>
    <dgm:cxn modelId="{71C619EB-E195-46C5-96C8-B2A9B35D07EA}" type="presParOf" srcId="{ABF8E714-4A45-4566-804C-AE8060689305}" destId="{B8CA73F1-224D-4D5D-A8E2-68143EE81479}" srcOrd="0" destOrd="0" presId="urn:microsoft.com/office/officeart/2005/8/layout/hierarchy2"/>
    <dgm:cxn modelId="{F59B7CC6-B743-40AB-A0CC-902D83B96D23}" type="presParOf" srcId="{BB4B63FB-0A78-43EE-9957-0EFF04C4BD43}" destId="{42B58A6C-0A39-456B-AF64-F745816417F2}" srcOrd="7" destOrd="0" presId="urn:microsoft.com/office/officeart/2005/8/layout/hierarchy2"/>
    <dgm:cxn modelId="{36D670AB-70A7-4821-927A-9FC490CCADFC}" type="presParOf" srcId="{42B58A6C-0A39-456B-AF64-F745816417F2}" destId="{A65297E8-EADD-4785-A74D-57BAF5460A6E}" srcOrd="0" destOrd="0" presId="urn:microsoft.com/office/officeart/2005/8/layout/hierarchy2"/>
    <dgm:cxn modelId="{82DB0183-B969-473E-8EB4-11379DCB73EF}" type="presParOf" srcId="{42B58A6C-0A39-456B-AF64-F745816417F2}" destId="{B65BFD36-465D-4960-B8EB-16A5746E1C00}"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7CAF426-1517-4AFF-B638-EADB843A3B7C}" type="doc">
      <dgm:prSet loTypeId="urn:microsoft.com/office/officeart/2005/8/layout/cycle3" loCatId="cycle" qsTypeId="urn:microsoft.com/office/officeart/2005/8/quickstyle/3d3" qsCatId="3D" csTypeId="urn:microsoft.com/office/officeart/2005/8/colors/colorful1" csCatId="colorful" phldr="1"/>
      <dgm:spPr/>
      <dgm:t>
        <a:bodyPr/>
        <a:lstStyle/>
        <a:p>
          <a:endParaRPr lang="en-US"/>
        </a:p>
      </dgm:t>
    </dgm:pt>
    <dgm:pt modelId="{D6AE94FE-827A-400A-8E78-876872888E14}">
      <dgm:prSet phldrT="[Text]" custT="1"/>
      <dgm:spPr/>
      <dgm:t>
        <a:bodyPr/>
        <a:lstStyle/>
        <a:p>
          <a:r>
            <a:rPr lang="en-US" sz="2400" dirty="0" smtClean="0">
              <a:latin typeface="Times New Roman" panose="02020603050405020304" pitchFamily="18" charset="0"/>
              <a:cs typeface="Times New Roman" panose="02020603050405020304" pitchFamily="18" charset="0"/>
            </a:rPr>
            <a:t>a. </a:t>
          </a:r>
          <a:r>
            <a:rPr lang="en-US" sz="2400" dirty="0" err="1" smtClean="0">
              <a:latin typeface="Times New Roman" panose="02020603050405020304" pitchFamily="18" charset="0"/>
              <a:cs typeface="Times New Roman" panose="02020603050405020304" pitchFamily="18" charset="0"/>
            </a:rPr>
            <a:t>Đại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hội</a:t>
          </a:r>
          <a:r>
            <a:rPr lang="en-US" sz="2400" dirty="0" smtClean="0">
              <a:latin typeface="Times New Roman" panose="02020603050405020304" pitchFamily="18" charset="0"/>
              <a:cs typeface="Times New Roman" panose="02020603050405020304" pitchFamily="18" charset="0"/>
            </a:rPr>
            <a:t> VI(12/1986)</a:t>
          </a:r>
          <a:endParaRPr lang="en-US" sz="2400" dirty="0">
            <a:latin typeface="Times New Roman" panose="02020603050405020304" pitchFamily="18" charset="0"/>
            <a:cs typeface="Times New Roman" panose="02020603050405020304" pitchFamily="18" charset="0"/>
          </a:endParaRPr>
        </a:p>
      </dgm:t>
    </dgm:pt>
    <dgm:pt modelId="{0D114627-DC5B-478E-8003-3D014E2B67B2}" type="parTrans" cxnId="{50103C74-3D9B-4B67-801E-B9D4A83DA0C0}">
      <dgm:prSet/>
      <dgm:spPr/>
      <dgm:t>
        <a:bodyPr/>
        <a:lstStyle/>
        <a:p>
          <a:endParaRPr lang="en-US"/>
        </a:p>
      </dgm:t>
    </dgm:pt>
    <dgm:pt modelId="{0494F464-5E8E-4F7A-AAD3-65F6DD27F606}" type="sibTrans" cxnId="{50103C74-3D9B-4B67-801E-B9D4A83DA0C0}">
      <dgm:prSet/>
      <dgm:spPr/>
      <dgm:t>
        <a:bodyPr/>
        <a:lstStyle/>
        <a:p>
          <a:endParaRPr lang="en-US" sz="2800">
            <a:latin typeface="Times New Roman" panose="02020603050405020304" pitchFamily="18" charset="0"/>
            <a:cs typeface="Times New Roman" panose="02020603050405020304" pitchFamily="18" charset="0"/>
          </a:endParaRPr>
        </a:p>
      </dgm:t>
    </dgm:pt>
    <dgm:pt modelId="{B8D9B427-2C2A-4CDA-ADCA-9DD6DF77C45B}">
      <dgm:prSet phldrT="[Text]" custT="1"/>
      <dgm:spPr/>
      <dgm:t>
        <a:bodyPr/>
        <a:lstStyle/>
        <a:p>
          <a:pPr algn="just"/>
          <a:r>
            <a:rPr lang="en-US" sz="2200" dirty="0" smtClean="0">
              <a:latin typeface="Arial" panose="020B0604020202020204" pitchFamily="34" charset="0"/>
              <a:cs typeface="Arial" panose="020B0604020202020204" pitchFamily="34" charset="0"/>
            </a:rPr>
            <a:t>N</a:t>
          </a:r>
          <a:r>
            <a:rPr lang="vi-VN" sz="2200" dirty="0" smtClean="0">
              <a:latin typeface="Arial" panose="020B0604020202020204" pitchFamily="34" charset="0"/>
              <a:cs typeface="Arial" panose="020B0604020202020204" pitchFamily="34" charset="0"/>
            </a:rPr>
            <a:t>hìn thẳng vào sự thật, đánh giá đúng sự thật, nói rõ sự thật</a:t>
          </a:r>
          <a:endParaRPr lang="en-US" sz="2200" dirty="0" smtClean="0">
            <a:latin typeface="Arial" panose="020B0604020202020204" pitchFamily="34" charset="0"/>
            <a:cs typeface="Arial" panose="020B0604020202020204" pitchFamily="34" charset="0"/>
          </a:endParaRPr>
        </a:p>
        <a:p>
          <a:pPr algn="just"/>
          <a:r>
            <a:rPr lang="en-US" sz="2200" dirty="0" smtClean="0">
              <a:latin typeface="Arial" panose="020B0604020202020204" pitchFamily="34" charset="0"/>
              <a:cs typeface="Arial" panose="020B0604020202020204" pitchFamily="34" charset="0"/>
            </a:rPr>
            <a:t>       </a:t>
          </a:r>
          <a:r>
            <a:rPr lang="en-US" sz="2800" b="1" dirty="0" smtClean="0">
              <a:solidFill>
                <a:schemeClr val="tx1"/>
              </a:solidFill>
              <a:latin typeface="Times New Roman" panose="02020603050405020304" pitchFamily="18" charset="0"/>
              <a:cs typeface="Times New Roman" panose="02020603050405020304" pitchFamily="18" charset="0"/>
            </a:rPr>
            <a:t>“</a:t>
          </a:r>
          <a:r>
            <a:rPr lang="en-US" sz="2800" b="1" dirty="0" err="1" smtClean="0">
              <a:solidFill>
                <a:schemeClr val="tx1"/>
              </a:solidFill>
              <a:latin typeface="Times New Roman" panose="02020603050405020304" pitchFamily="18" charset="0"/>
              <a:cs typeface="Times New Roman" panose="02020603050405020304" pitchFamily="18" charset="0"/>
            </a:rPr>
            <a:t>Đổi</a:t>
          </a:r>
          <a:r>
            <a:rPr lang="en-US" sz="2800" b="1" dirty="0" smtClean="0">
              <a:solidFill>
                <a:schemeClr val="tx1"/>
              </a:solidFill>
              <a:latin typeface="Times New Roman" panose="02020603050405020304" pitchFamily="18" charset="0"/>
              <a:cs typeface="Times New Roman" panose="02020603050405020304" pitchFamily="18" charset="0"/>
            </a:rPr>
            <a:t> </a:t>
          </a:r>
          <a:r>
            <a:rPr lang="en-US" sz="2800" b="1" dirty="0" err="1" smtClean="0">
              <a:solidFill>
                <a:schemeClr val="tx1"/>
              </a:solidFill>
              <a:latin typeface="Times New Roman" panose="02020603050405020304" pitchFamily="18" charset="0"/>
              <a:cs typeface="Times New Roman" panose="02020603050405020304" pitchFamily="18" charset="0"/>
            </a:rPr>
            <a:t>mới</a:t>
          </a:r>
          <a:r>
            <a:rPr lang="en-US" sz="2800" b="1" dirty="0" smtClean="0">
              <a:solidFill>
                <a:schemeClr val="tx1"/>
              </a:solidFill>
              <a:latin typeface="Times New Roman" panose="02020603050405020304" pitchFamily="18" charset="0"/>
              <a:cs typeface="Times New Roman" panose="02020603050405020304" pitchFamily="18" charset="0"/>
            </a:rPr>
            <a:t> hay </a:t>
          </a:r>
          <a:r>
            <a:rPr lang="en-US" sz="2800" b="1" dirty="0" err="1" smtClean="0">
              <a:solidFill>
                <a:schemeClr val="tx1"/>
              </a:solidFill>
              <a:latin typeface="Times New Roman" panose="02020603050405020304" pitchFamily="18" charset="0"/>
              <a:cs typeface="Times New Roman" panose="02020603050405020304" pitchFamily="18" charset="0"/>
            </a:rPr>
            <a:t>là</a:t>
          </a:r>
          <a:r>
            <a:rPr lang="en-US" sz="2800" b="1" dirty="0" smtClean="0">
              <a:solidFill>
                <a:schemeClr val="tx1"/>
              </a:solidFill>
              <a:latin typeface="Times New Roman" panose="02020603050405020304" pitchFamily="18" charset="0"/>
              <a:cs typeface="Times New Roman" panose="02020603050405020304" pitchFamily="18" charset="0"/>
            </a:rPr>
            <a:t> </a:t>
          </a:r>
          <a:r>
            <a:rPr lang="en-US" sz="2800" b="1" dirty="0" err="1" smtClean="0">
              <a:solidFill>
                <a:schemeClr val="tx1"/>
              </a:solidFill>
              <a:latin typeface="Times New Roman" panose="02020603050405020304" pitchFamily="18" charset="0"/>
              <a:cs typeface="Times New Roman" panose="02020603050405020304" pitchFamily="18" charset="0"/>
            </a:rPr>
            <a:t>chết</a:t>
          </a:r>
          <a:r>
            <a:rPr lang="en-US" sz="2800" b="1" dirty="0" smtClean="0">
              <a:solidFill>
                <a:schemeClr val="tx1"/>
              </a:solidFill>
              <a:latin typeface="Times New Roman" panose="02020603050405020304" pitchFamily="18" charset="0"/>
              <a:cs typeface="Times New Roman" panose="02020603050405020304" pitchFamily="18" charset="0"/>
            </a:rPr>
            <a:t>”</a:t>
          </a:r>
          <a:endParaRPr lang="en-US" sz="2800" b="1" dirty="0">
            <a:solidFill>
              <a:schemeClr val="tx1"/>
            </a:solidFill>
            <a:latin typeface="Times New Roman" panose="02020603050405020304" pitchFamily="18" charset="0"/>
            <a:cs typeface="Times New Roman" panose="02020603050405020304" pitchFamily="18" charset="0"/>
          </a:endParaRPr>
        </a:p>
      </dgm:t>
    </dgm:pt>
    <dgm:pt modelId="{7CACFAC7-9CDD-45D6-8DB2-A9E4EB697CCA}" type="parTrans" cxnId="{0674A49B-BE81-4CE6-9166-528BC8552515}">
      <dgm:prSet/>
      <dgm:spPr/>
      <dgm:t>
        <a:bodyPr/>
        <a:lstStyle/>
        <a:p>
          <a:endParaRPr lang="en-US"/>
        </a:p>
      </dgm:t>
    </dgm:pt>
    <dgm:pt modelId="{7568CECA-592C-4E03-AC3F-F64A5D6CC309}" type="sibTrans" cxnId="{0674A49B-BE81-4CE6-9166-528BC8552515}">
      <dgm:prSet/>
      <dgm:spPr/>
      <dgm:t>
        <a:bodyPr/>
        <a:lstStyle/>
        <a:p>
          <a:endParaRPr lang="en-US"/>
        </a:p>
      </dgm:t>
    </dgm:pt>
    <dgm:pt modelId="{C6463BD3-4CCB-4B56-AC80-B00D1A821E7F}">
      <dgm:prSet phldrT="[Text]" custT="1"/>
      <dgm:spPr/>
      <dgm:t>
        <a:bodyPr/>
        <a:lstStyle/>
        <a:p>
          <a:r>
            <a:rPr lang="en-US" sz="2200" dirty="0" err="1" smtClean="0">
              <a:latin typeface="Arial" panose="020B0604020202020204" pitchFamily="34" charset="0"/>
              <a:cs typeface="Arial" panose="020B0604020202020204" pitchFamily="34" charset="0"/>
            </a:rPr>
            <a:t>Đánh</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giá</a:t>
          </a:r>
          <a:r>
            <a:rPr lang="vi-VN" sz="2200" dirty="0" smtClean="0">
              <a:latin typeface="Arial" panose="020B0604020202020204" pitchFamily="34" charset="0"/>
              <a:cs typeface="Arial" panose="020B0604020202020204" pitchFamily="34" charset="0"/>
            </a:rPr>
            <a:t> thành tựu</a:t>
          </a:r>
          <a:r>
            <a:rPr lang="en-US" sz="2200" dirty="0" smtClean="0">
              <a:latin typeface="Arial" panose="020B0604020202020204" pitchFamily="34" charset="0"/>
              <a:cs typeface="Arial" panose="020B0604020202020204" pitchFamily="34" charset="0"/>
            </a:rPr>
            <a:t>, </a:t>
          </a:r>
          <a:r>
            <a:rPr lang="vi-VN" sz="2200" dirty="0" smtClean="0">
              <a:latin typeface="Arial" panose="020B0604020202020204" pitchFamily="34" charset="0"/>
              <a:cs typeface="Arial" panose="020B0604020202020204" pitchFamily="34" charset="0"/>
            </a:rPr>
            <a:t>nghiêm túc kiểm điểm, chỉ rõ những sai lầm, khuyết điểm </a:t>
          </a:r>
          <a:r>
            <a:rPr lang="en-US" sz="2200" dirty="0" smtClean="0">
              <a:latin typeface="Arial" panose="020B0604020202020204" pitchFamily="34" charset="0"/>
              <a:cs typeface="Arial" panose="020B0604020202020204" pitchFamily="34" charset="0"/>
            </a:rPr>
            <a:t>1975-1986</a:t>
          </a:r>
          <a:endParaRPr lang="en-US" sz="2200" dirty="0">
            <a:latin typeface="Arial" panose="020B0604020202020204" pitchFamily="34" charset="0"/>
            <a:cs typeface="Arial" panose="020B0604020202020204" pitchFamily="34" charset="0"/>
          </a:endParaRPr>
        </a:p>
      </dgm:t>
    </dgm:pt>
    <dgm:pt modelId="{CE9FEB6A-A695-482C-9453-22D9EA2C9C8A}" type="parTrans" cxnId="{04A70169-755E-4986-9B44-6DD96EF72F8F}">
      <dgm:prSet/>
      <dgm:spPr/>
      <dgm:t>
        <a:bodyPr/>
        <a:lstStyle/>
        <a:p>
          <a:endParaRPr lang="en-US"/>
        </a:p>
      </dgm:t>
    </dgm:pt>
    <dgm:pt modelId="{59A44CC7-9199-45BD-A2F4-CEF3FA4DEC26}" type="sibTrans" cxnId="{04A70169-755E-4986-9B44-6DD96EF72F8F}">
      <dgm:prSet/>
      <dgm:spPr/>
      <dgm:t>
        <a:bodyPr/>
        <a:lstStyle/>
        <a:p>
          <a:endParaRPr lang="en-US"/>
        </a:p>
      </dgm:t>
    </dgm:pt>
    <dgm:pt modelId="{1D9DFFAA-F9F5-4A86-811D-6C95366B0192}">
      <dgm:prSet phldrT="[Text]" custT="1"/>
      <dgm:spPr/>
      <dgm:t>
        <a:bodyPr/>
        <a:lstStyle/>
        <a:p>
          <a:pPr algn="just"/>
          <a:r>
            <a:rPr lang="vi-VN" sz="1600" dirty="0" smtClean="0"/>
            <a:t> </a:t>
          </a:r>
          <a:r>
            <a:rPr lang="en-US" sz="2200" dirty="0" smtClean="0">
              <a:latin typeface="Arial" panose="020B0604020202020204" pitchFamily="34" charset="0"/>
              <a:cs typeface="Arial" panose="020B0604020202020204" pitchFamily="34" charset="0"/>
            </a:rPr>
            <a:t>Đ</a:t>
          </a:r>
          <a:r>
            <a:rPr lang="vi-VN" sz="2200" dirty="0" smtClean="0">
              <a:latin typeface="Arial" panose="020B0604020202020204" pitchFamily="34" charset="0"/>
              <a:cs typeface="Arial" panose="020B0604020202020204" pitchFamily="34" charset="0"/>
            </a:rPr>
            <a:t>ặc biệt là trên lĩnh vực </a:t>
          </a:r>
          <a:r>
            <a:rPr lang="en-US" sz="2200" dirty="0" smtClean="0">
              <a:latin typeface="Arial" panose="020B0604020202020204" pitchFamily="34" charset="0"/>
              <a:cs typeface="Arial" panose="020B0604020202020204" pitchFamily="34" charset="0"/>
            </a:rPr>
            <a:t>KT </a:t>
          </a:r>
          <a:r>
            <a:rPr lang="vi-VN" sz="2200" dirty="0" smtClean="0">
              <a:latin typeface="Arial" panose="020B0604020202020204" pitchFamily="34" charset="0"/>
              <a:cs typeface="Arial" panose="020B0604020202020204" pitchFamily="34" charset="0"/>
            </a:rPr>
            <a:t>là bệnh chủ quan duy ý chí, lối suy nghĩ và hành động giản đơn, nóng vội,</a:t>
          </a:r>
          <a:r>
            <a:rPr lang="vi-VN" sz="2200" i="1" dirty="0" smtClean="0">
              <a:latin typeface="Arial" panose="020B0604020202020204" pitchFamily="34" charset="0"/>
              <a:cs typeface="Arial" panose="020B0604020202020204" pitchFamily="34" charset="0"/>
            </a:rPr>
            <a:t> </a:t>
          </a:r>
          <a:r>
            <a:rPr lang="vi-VN" sz="2200" dirty="0" smtClean="0">
              <a:latin typeface="Arial" panose="020B0604020202020204" pitchFamily="34" charset="0"/>
              <a:cs typeface="Arial" panose="020B0604020202020204" pitchFamily="34" charset="0"/>
            </a:rPr>
            <a:t>chạy theo nguyện vọng chủ quan</a:t>
          </a:r>
          <a:endParaRPr lang="en-US" sz="2200" dirty="0">
            <a:latin typeface="Arial" panose="020B0604020202020204" pitchFamily="34" charset="0"/>
            <a:cs typeface="Arial" panose="020B0604020202020204" pitchFamily="34" charset="0"/>
          </a:endParaRPr>
        </a:p>
      </dgm:t>
    </dgm:pt>
    <dgm:pt modelId="{F6FE3ACE-6164-421B-9766-95747C96FA22}" type="parTrans" cxnId="{E4B6F12C-D800-4E39-AB8A-C0E30BEE3966}">
      <dgm:prSet/>
      <dgm:spPr/>
      <dgm:t>
        <a:bodyPr/>
        <a:lstStyle/>
        <a:p>
          <a:endParaRPr lang="en-US"/>
        </a:p>
      </dgm:t>
    </dgm:pt>
    <dgm:pt modelId="{F34EA6A8-63E0-4E31-A5EA-D90C4310221C}" type="sibTrans" cxnId="{E4B6F12C-D800-4E39-AB8A-C0E30BEE3966}">
      <dgm:prSet/>
      <dgm:spPr/>
      <dgm:t>
        <a:bodyPr/>
        <a:lstStyle/>
        <a:p>
          <a:endParaRPr lang="en-US"/>
        </a:p>
      </dgm:t>
    </dgm:pt>
    <dgm:pt modelId="{83F2B348-E2EE-467A-B7AF-5FFE20384298}">
      <dgm:prSet phldrT="[Text]" custT="1"/>
      <dgm:spPr/>
      <dgm:t>
        <a:bodyPr/>
        <a:lstStyle/>
        <a:p>
          <a:pPr algn="just"/>
          <a:r>
            <a:rPr lang="en-US" sz="2200" dirty="0" err="1" smtClean="0">
              <a:latin typeface="Arial" panose="020B0604020202020204" pitchFamily="34" charset="0"/>
              <a:cs typeface="Arial" panose="020B0604020202020204" pitchFamily="34" charset="0"/>
            </a:rPr>
            <a:t>Đổi</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mới</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cơ</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chế</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quản</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lý</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xóa</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bỏ</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cơ</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chế</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tập</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trung</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quan</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liêu</a:t>
          </a:r>
          <a:r>
            <a:rPr lang="en-US" sz="2200" dirty="0" smtClean="0">
              <a:latin typeface="Arial" panose="020B0604020202020204" pitchFamily="34" charset="0"/>
              <a:cs typeface="Arial" panose="020B0604020202020204" pitchFamily="34" charset="0"/>
            </a:rPr>
            <a:t>, HC, </a:t>
          </a:r>
          <a:r>
            <a:rPr lang="en-US" sz="2200" dirty="0" err="1" smtClean="0">
              <a:latin typeface="Arial" panose="020B0604020202020204" pitchFamily="34" charset="0"/>
              <a:cs typeface="Arial" panose="020B0604020202020204" pitchFamily="34" charset="0"/>
            </a:rPr>
            <a:t>bao</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cấp</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chuyển</a:t>
          </a:r>
          <a:r>
            <a:rPr lang="en-US" sz="2200" dirty="0" smtClean="0">
              <a:latin typeface="Arial" panose="020B0604020202020204" pitchFamily="34" charset="0"/>
              <a:cs typeface="Arial" panose="020B0604020202020204" pitchFamily="34" charset="0"/>
            </a:rPr>
            <a:t> sang </a:t>
          </a:r>
          <a:r>
            <a:rPr lang="en-US" sz="2200" dirty="0" err="1" smtClean="0">
              <a:latin typeface="Arial" panose="020B0604020202020204" pitchFamily="34" charset="0"/>
              <a:cs typeface="Arial" panose="020B0604020202020204" pitchFamily="34" charset="0"/>
            </a:rPr>
            <a:t>hạch</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toán</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kinh</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doanh</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kết</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hợp</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kế</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hoạch</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với</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thị</a:t>
          </a:r>
          <a:r>
            <a:rPr lang="en-US" sz="2200" dirty="0" smtClean="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trường</a:t>
          </a:r>
          <a:endParaRPr lang="en-US" sz="2200" dirty="0">
            <a:latin typeface="Arial" panose="020B0604020202020204" pitchFamily="34" charset="0"/>
            <a:cs typeface="Arial" panose="020B0604020202020204" pitchFamily="34" charset="0"/>
          </a:endParaRPr>
        </a:p>
      </dgm:t>
    </dgm:pt>
    <dgm:pt modelId="{C64AB348-65FC-4163-83B4-114052F257EC}" type="parTrans" cxnId="{9A49076E-5472-4E5B-9D10-BE6B692C2B3E}">
      <dgm:prSet/>
      <dgm:spPr/>
      <dgm:t>
        <a:bodyPr/>
        <a:lstStyle/>
        <a:p>
          <a:endParaRPr lang="en-US"/>
        </a:p>
      </dgm:t>
    </dgm:pt>
    <dgm:pt modelId="{6FA4B073-0CE7-4975-A36C-3C174CDE45BA}" type="sibTrans" cxnId="{9A49076E-5472-4E5B-9D10-BE6B692C2B3E}">
      <dgm:prSet/>
      <dgm:spPr/>
      <dgm:t>
        <a:bodyPr/>
        <a:lstStyle/>
        <a:p>
          <a:endParaRPr lang="en-US"/>
        </a:p>
      </dgm:t>
    </dgm:pt>
    <dgm:pt modelId="{0E71376D-CE33-436D-A147-A519AD1E3924}" type="pres">
      <dgm:prSet presAssocID="{07CAF426-1517-4AFF-B638-EADB843A3B7C}" presName="Name0" presStyleCnt="0">
        <dgm:presLayoutVars>
          <dgm:dir/>
          <dgm:resizeHandles val="exact"/>
        </dgm:presLayoutVars>
      </dgm:prSet>
      <dgm:spPr/>
      <dgm:t>
        <a:bodyPr/>
        <a:lstStyle/>
        <a:p>
          <a:endParaRPr lang="en-US"/>
        </a:p>
      </dgm:t>
    </dgm:pt>
    <dgm:pt modelId="{092A6CA9-31C6-42E3-9D40-1BA1C7E9CCFA}" type="pres">
      <dgm:prSet presAssocID="{07CAF426-1517-4AFF-B638-EADB843A3B7C}" presName="cycle" presStyleCnt="0"/>
      <dgm:spPr/>
    </dgm:pt>
    <dgm:pt modelId="{DDB95865-9B9B-4BAC-8A20-5C991B519AC0}" type="pres">
      <dgm:prSet presAssocID="{D6AE94FE-827A-400A-8E78-876872888E14}" presName="nodeFirstNode" presStyleLbl="node1" presStyleIdx="0" presStyleCnt="5">
        <dgm:presLayoutVars>
          <dgm:bulletEnabled val="1"/>
        </dgm:presLayoutVars>
      </dgm:prSet>
      <dgm:spPr/>
      <dgm:t>
        <a:bodyPr/>
        <a:lstStyle/>
        <a:p>
          <a:endParaRPr lang="en-US"/>
        </a:p>
      </dgm:t>
    </dgm:pt>
    <dgm:pt modelId="{C76FF83D-B564-4A91-A11D-10B5D3EEC20D}" type="pres">
      <dgm:prSet presAssocID="{0494F464-5E8E-4F7A-AAD3-65F6DD27F606}" presName="sibTransFirstNode" presStyleLbl="bgShp" presStyleIdx="0" presStyleCnt="1" custLinFactNeighborX="194" custLinFactNeighborY="4562"/>
      <dgm:spPr/>
      <dgm:t>
        <a:bodyPr/>
        <a:lstStyle/>
        <a:p>
          <a:endParaRPr lang="en-US"/>
        </a:p>
      </dgm:t>
    </dgm:pt>
    <dgm:pt modelId="{E1B67973-3D1B-42D4-96EE-BF4D68FB28C1}" type="pres">
      <dgm:prSet presAssocID="{B8D9B427-2C2A-4CDA-ADCA-9DD6DF77C45B}" presName="nodeFollowingNodes" presStyleLbl="node1" presStyleIdx="1" presStyleCnt="5" custScaleX="113290" custScaleY="202123" custRadScaleRad="98167" custRadScaleInc="-104">
        <dgm:presLayoutVars>
          <dgm:bulletEnabled val="1"/>
        </dgm:presLayoutVars>
      </dgm:prSet>
      <dgm:spPr/>
      <dgm:t>
        <a:bodyPr/>
        <a:lstStyle/>
        <a:p>
          <a:endParaRPr lang="en-US"/>
        </a:p>
      </dgm:t>
    </dgm:pt>
    <dgm:pt modelId="{FFF7089B-6415-4477-B80D-740B76862D7B}" type="pres">
      <dgm:prSet presAssocID="{C6463BD3-4CCB-4B56-AC80-B00D1A821E7F}" presName="nodeFollowingNodes" presStyleLbl="node1" presStyleIdx="2" presStyleCnt="5" custScaleX="125433" custRadScaleRad="103204" custRadScaleInc="-17910">
        <dgm:presLayoutVars>
          <dgm:bulletEnabled val="1"/>
        </dgm:presLayoutVars>
      </dgm:prSet>
      <dgm:spPr/>
      <dgm:t>
        <a:bodyPr/>
        <a:lstStyle/>
        <a:p>
          <a:endParaRPr lang="en-US"/>
        </a:p>
      </dgm:t>
    </dgm:pt>
    <dgm:pt modelId="{6A2D40A5-32C0-41B0-9C52-851CA8F433C5}" type="pres">
      <dgm:prSet presAssocID="{1D9DFFAA-F9F5-4A86-811D-6C95366B0192}" presName="nodeFollowingNodes" presStyleLbl="node1" presStyleIdx="3" presStyleCnt="5" custScaleX="130012" custScaleY="122613" custRadScaleRad="108423" custRadScaleInc="14684">
        <dgm:presLayoutVars>
          <dgm:bulletEnabled val="1"/>
        </dgm:presLayoutVars>
      </dgm:prSet>
      <dgm:spPr/>
      <dgm:t>
        <a:bodyPr/>
        <a:lstStyle/>
        <a:p>
          <a:endParaRPr lang="en-US"/>
        </a:p>
      </dgm:t>
    </dgm:pt>
    <dgm:pt modelId="{91D4A36E-9D47-45BC-B30F-2E219D932BFC}" type="pres">
      <dgm:prSet presAssocID="{83F2B348-E2EE-467A-B7AF-5FFE20384298}" presName="nodeFollowingNodes" presStyleLbl="node1" presStyleIdx="4" presStyleCnt="5" custScaleX="101235" custScaleY="202123">
        <dgm:presLayoutVars>
          <dgm:bulletEnabled val="1"/>
        </dgm:presLayoutVars>
      </dgm:prSet>
      <dgm:spPr/>
      <dgm:t>
        <a:bodyPr/>
        <a:lstStyle/>
        <a:p>
          <a:endParaRPr lang="en-US"/>
        </a:p>
      </dgm:t>
    </dgm:pt>
  </dgm:ptLst>
  <dgm:cxnLst>
    <dgm:cxn modelId="{4B9FDC93-1BFF-4D6F-8287-B3F1E879B868}" type="presOf" srcId="{83F2B348-E2EE-467A-B7AF-5FFE20384298}" destId="{91D4A36E-9D47-45BC-B30F-2E219D932BFC}" srcOrd="0" destOrd="0" presId="urn:microsoft.com/office/officeart/2005/8/layout/cycle3"/>
    <dgm:cxn modelId="{D2FB1729-0CB8-47CE-AAE6-0D594BE860CA}" type="presOf" srcId="{0494F464-5E8E-4F7A-AAD3-65F6DD27F606}" destId="{C76FF83D-B564-4A91-A11D-10B5D3EEC20D}" srcOrd="0" destOrd="0" presId="urn:microsoft.com/office/officeart/2005/8/layout/cycle3"/>
    <dgm:cxn modelId="{04A70169-755E-4986-9B44-6DD96EF72F8F}" srcId="{07CAF426-1517-4AFF-B638-EADB843A3B7C}" destId="{C6463BD3-4CCB-4B56-AC80-B00D1A821E7F}" srcOrd="2" destOrd="0" parTransId="{CE9FEB6A-A695-482C-9453-22D9EA2C9C8A}" sibTransId="{59A44CC7-9199-45BD-A2F4-CEF3FA4DEC26}"/>
    <dgm:cxn modelId="{E4B6F12C-D800-4E39-AB8A-C0E30BEE3966}" srcId="{07CAF426-1517-4AFF-B638-EADB843A3B7C}" destId="{1D9DFFAA-F9F5-4A86-811D-6C95366B0192}" srcOrd="3" destOrd="0" parTransId="{F6FE3ACE-6164-421B-9766-95747C96FA22}" sibTransId="{F34EA6A8-63E0-4E31-A5EA-D90C4310221C}"/>
    <dgm:cxn modelId="{9A49076E-5472-4E5B-9D10-BE6B692C2B3E}" srcId="{07CAF426-1517-4AFF-B638-EADB843A3B7C}" destId="{83F2B348-E2EE-467A-B7AF-5FFE20384298}" srcOrd="4" destOrd="0" parTransId="{C64AB348-65FC-4163-83B4-114052F257EC}" sibTransId="{6FA4B073-0CE7-4975-A36C-3C174CDE45BA}"/>
    <dgm:cxn modelId="{50103C74-3D9B-4B67-801E-B9D4A83DA0C0}" srcId="{07CAF426-1517-4AFF-B638-EADB843A3B7C}" destId="{D6AE94FE-827A-400A-8E78-876872888E14}" srcOrd="0" destOrd="0" parTransId="{0D114627-DC5B-478E-8003-3D014E2B67B2}" sibTransId="{0494F464-5E8E-4F7A-AAD3-65F6DD27F606}"/>
    <dgm:cxn modelId="{6B18A8D7-4D25-42AF-A556-4C0880C92CE2}" type="presOf" srcId="{C6463BD3-4CCB-4B56-AC80-B00D1A821E7F}" destId="{FFF7089B-6415-4477-B80D-740B76862D7B}" srcOrd="0" destOrd="0" presId="urn:microsoft.com/office/officeart/2005/8/layout/cycle3"/>
    <dgm:cxn modelId="{D281B933-BB4E-411D-B1D3-043120761F2C}" type="presOf" srcId="{1D9DFFAA-F9F5-4A86-811D-6C95366B0192}" destId="{6A2D40A5-32C0-41B0-9C52-851CA8F433C5}" srcOrd="0" destOrd="0" presId="urn:microsoft.com/office/officeart/2005/8/layout/cycle3"/>
    <dgm:cxn modelId="{865580C2-6A29-4F6D-9B05-C30196F1714E}" type="presOf" srcId="{B8D9B427-2C2A-4CDA-ADCA-9DD6DF77C45B}" destId="{E1B67973-3D1B-42D4-96EE-BF4D68FB28C1}" srcOrd="0" destOrd="0" presId="urn:microsoft.com/office/officeart/2005/8/layout/cycle3"/>
    <dgm:cxn modelId="{F74127B7-8CF4-43CE-AD3C-7D87A4AEB3EB}" type="presOf" srcId="{07CAF426-1517-4AFF-B638-EADB843A3B7C}" destId="{0E71376D-CE33-436D-A147-A519AD1E3924}" srcOrd="0" destOrd="0" presId="urn:microsoft.com/office/officeart/2005/8/layout/cycle3"/>
    <dgm:cxn modelId="{0674A49B-BE81-4CE6-9166-528BC8552515}" srcId="{07CAF426-1517-4AFF-B638-EADB843A3B7C}" destId="{B8D9B427-2C2A-4CDA-ADCA-9DD6DF77C45B}" srcOrd="1" destOrd="0" parTransId="{7CACFAC7-9CDD-45D6-8DB2-A9E4EB697CCA}" sibTransId="{7568CECA-592C-4E03-AC3F-F64A5D6CC309}"/>
    <dgm:cxn modelId="{D77CB36B-2FEB-4E5E-B80B-FCB67DDB3461}" type="presOf" srcId="{D6AE94FE-827A-400A-8E78-876872888E14}" destId="{DDB95865-9B9B-4BAC-8A20-5C991B519AC0}" srcOrd="0" destOrd="0" presId="urn:microsoft.com/office/officeart/2005/8/layout/cycle3"/>
    <dgm:cxn modelId="{56FEBA37-C77C-46D5-B852-86F13B970CB0}" type="presParOf" srcId="{0E71376D-CE33-436D-A147-A519AD1E3924}" destId="{092A6CA9-31C6-42E3-9D40-1BA1C7E9CCFA}" srcOrd="0" destOrd="0" presId="urn:microsoft.com/office/officeart/2005/8/layout/cycle3"/>
    <dgm:cxn modelId="{C7508627-A54B-4DDA-AF6F-BF7EE3EB154D}" type="presParOf" srcId="{092A6CA9-31C6-42E3-9D40-1BA1C7E9CCFA}" destId="{DDB95865-9B9B-4BAC-8A20-5C991B519AC0}" srcOrd="0" destOrd="0" presId="urn:microsoft.com/office/officeart/2005/8/layout/cycle3"/>
    <dgm:cxn modelId="{BF194028-E453-4021-A756-F00836026963}" type="presParOf" srcId="{092A6CA9-31C6-42E3-9D40-1BA1C7E9CCFA}" destId="{C76FF83D-B564-4A91-A11D-10B5D3EEC20D}" srcOrd="1" destOrd="0" presId="urn:microsoft.com/office/officeart/2005/8/layout/cycle3"/>
    <dgm:cxn modelId="{41A771A1-D9C7-48A4-9151-27DBFE78D7C6}" type="presParOf" srcId="{092A6CA9-31C6-42E3-9D40-1BA1C7E9CCFA}" destId="{E1B67973-3D1B-42D4-96EE-BF4D68FB28C1}" srcOrd="2" destOrd="0" presId="urn:microsoft.com/office/officeart/2005/8/layout/cycle3"/>
    <dgm:cxn modelId="{4BCA6779-72BC-48BC-AACB-DA47528C630E}" type="presParOf" srcId="{092A6CA9-31C6-42E3-9D40-1BA1C7E9CCFA}" destId="{FFF7089B-6415-4477-B80D-740B76862D7B}" srcOrd="3" destOrd="0" presId="urn:microsoft.com/office/officeart/2005/8/layout/cycle3"/>
    <dgm:cxn modelId="{202D9D7B-C8A7-420B-ADE5-13AC08D192DA}" type="presParOf" srcId="{092A6CA9-31C6-42E3-9D40-1BA1C7E9CCFA}" destId="{6A2D40A5-32C0-41B0-9C52-851CA8F433C5}" srcOrd="4" destOrd="0" presId="urn:microsoft.com/office/officeart/2005/8/layout/cycle3"/>
    <dgm:cxn modelId="{20B612E2-9A82-44CB-A95F-1E391DFDCA68}" type="presParOf" srcId="{092A6CA9-31C6-42E3-9D40-1BA1C7E9CCFA}" destId="{91D4A36E-9D47-45BC-B30F-2E219D932BFC}"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7BBF79-9140-463F-82AD-3C292C01B5F8}" type="doc">
      <dgm:prSet loTypeId="urn:microsoft.com/office/officeart/2005/8/layout/hierarchy2" loCatId="hierarchy" qsTypeId="urn:microsoft.com/office/officeart/2005/8/quickstyle/3d2" qsCatId="3D" csTypeId="urn:microsoft.com/office/officeart/2005/8/colors/accent1_1" csCatId="accent1" phldr="1"/>
      <dgm:spPr/>
      <dgm:t>
        <a:bodyPr/>
        <a:lstStyle/>
        <a:p>
          <a:endParaRPr lang="en-US"/>
        </a:p>
      </dgm:t>
    </dgm:pt>
    <dgm:pt modelId="{A9665BAD-C9FE-42C5-82EC-D9D68252BA24}">
      <dgm:prSet phldrT="[Text]" custT="1"/>
      <dgm:spPr>
        <a:solidFill>
          <a:srgbClr val="FF0000"/>
        </a:solidFill>
      </dgm:spPr>
      <dgm:t>
        <a:bodyPr/>
        <a:lstStyle/>
        <a:p>
          <a:r>
            <a:rPr lang="en-US" sz="2800" b="1" dirty="0" smtClean="0">
              <a:solidFill>
                <a:schemeClr val="bg1"/>
              </a:solidFill>
              <a:latin typeface="Times New Roman" panose="02020603050405020304" pitchFamily="18" charset="0"/>
              <a:cs typeface="Times New Roman" panose="02020603050405020304" pitchFamily="18" charset="0"/>
            </a:rPr>
            <a:t>5</a:t>
          </a:r>
          <a:r>
            <a:rPr lang="en-US" sz="2800" b="1" baseline="0" dirty="0" smtClean="0">
              <a:solidFill>
                <a:schemeClr val="bg1"/>
              </a:solidFill>
              <a:latin typeface="Times New Roman" panose="02020603050405020304" pitchFamily="18" charset="0"/>
              <a:cs typeface="Times New Roman" panose="02020603050405020304" pitchFamily="18" charset="0"/>
            </a:rPr>
            <a:t> </a:t>
          </a:r>
          <a:r>
            <a:rPr lang="en-US" sz="2800" b="1" baseline="0" dirty="0" err="1" smtClean="0">
              <a:solidFill>
                <a:schemeClr val="bg1"/>
              </a:solidFill>
              <a:latin typeface="Times New Roman" panose="02020603050405020304" pitchFamily="18" charset="0"/>
              <a:cs typeface="Times New Roman" panose="02020603050405020304" pitchFamily="18" charset="0"/>
            </a:rPr>
            <a:t>phương</a:t>
          </a:r>
          <a:r>
            <a:rPr lang="en-US" sz="2800" b="1" baseline="0" dirty="0" smtClean="0">
              <a:solidFill>
                <a:schemeClr val="bg1"/>
              </a:solidFill>
              <a:latin typeface="Times New Roman" panose="02020603050405020304" pitchFamily="18" charset="0"/>
              <a:cs typeface="Times New Roman" panose="02020603050405020304" pitchFamily="18" charset="0"/>
            </a:rPr>
            <a:t> </a:t>
          </a:r>
          <a:r>
            <a:rPr lang="en-US" sz="2800" b="1" baseline="0" dirty="0" err="1" smtClean="0">
              <a:solidFill>
                <a:schemeClr val="bg1"/>
              </a:solidFill>
              <a:latin typeface="Times New Roman" panose="02020603050405020304" pitchFamily="18" charset="0"/>
              <a:cs typeface="Times New Roman" panose="02020603050405020304" pitchFamily="18" charset="0"/>
            </a:rPr>
            <a:t>hướng</a:t>
          </a:r>
          <a:r>
            <a:rPr lang="en-US" sz="2800" b="1" baseline="0" dirty="0" smtClean="0">
              <a:solidFill>
                <a:schemeClr val="bg1"/>
              </a:solidFill>
              <a:latin typeface="Times New Roman" panose="02020603050405020304" pitchFamily="18" charset="0"/>
              <a:cs typeface="Times New Roman" panose="02020603050405020304" pitchFamily="18" charset="0"/>
            </a:rPr>
            <a:t> </a:t>
          </a:r>
          <a:r>
            <a:rPr lang="en-US" sz="2800" b="1" baseline="0" dirty="0" err="1" smtClean="0">
              <a:solidFill>
                <a:schemeClr val="bg1"/>
              </a:solidFill>
              <a:latin typeface="Times New Roman" panose="02020603050405020304" pitchFamily="18" charset="0"/>
              <a:cs typeface="Times New Roman" panose="02020603050405020304" pitchFamily="18" charset="0"/>
            </a:rPr>
            <a:t>lớn</a:t>
          </a:r>
          <a:r>
            <a:rPr lang="en-US" sz="2800" b="1" baseline="0" dirty="0" smtClean="0">
              <a:solidFill>
                <a:schemeClr val="bg1"/>
              </a:solidFill>
              <a:latin typeface="Times New Roman" panose="02020603050405020304" pitchFamily="18" charset="0"/>
              <a:cs typeface="Times New Roman" panose="02020603050405020304" pitchFamily="18" charset="0"/>
            </a:rPr>
            <a:t> </a:t>
          </a:r>
          <a:r>
            <a:rPr lang="en-US" sz="2800" b="1" baseline="0" dirty="0" err="1" smtClean="0">
              <a:solidFill>
                <a:schemeClr val="bg1"/>
              </a:solidFill>
              <a:latin typeface="Times New Roman" panose="02020603050405020304" pitchFamily="18" charset="0"/>
              <a:cs typeface="Times New Roman" panose="02020603050405020304" pitchFamily="18" charset="0"/>
            </a:rPr>
            <a:t>phát</a:t>
          </a:r>
          <a:r>
            <a:rPr lang="en-US" sz="2800" b="1" baseline="0" dirty="0" smtClean="0">
              <a:solidFill>
                <a:schemeClr val="bg1"/>
              </a:solidFill>
              <a:latin typeface="Times New Roman" panose="02020603050405020304" pitchFamily="18" charset="0"/>
              <a:cs typeface="Times New Roman" panose="02020603050405020304" pitchFamily="18" charset="0"/>
            </a:rPr>
            <a:t> </a:t>
          </a:r>
          <a:r>
            <a:rPr lang="en-US" sz="2800" b="1" baseline="0" dirty="0" err="1" smtClean="0">
              <a:solidFill>
                <a:schemeClr val="bg1"/>
              </a:solidFill>
              <a:latin typeface="Times New Roman" panose="02020603050405020304" pitchFamily="18" charset="0"/>
              <a:cs typeface="Times New Roman" panose="02020603050405020304" pitchFamily="18" charset="0"/>
            </a:rPr>
            <a:t>triển</a:t>
          </a:r>
          <a:r>
            <a:rPr lang="en-US" sz="2800" b="1" baseline="0" dirty="0" smtClean="0">
              <a:solidFill>
                <a:schemeClr val="bg1"/>
              </a:solidFill>
              <a:latin typeface="Times New Roman" panose="02020603050405020304" pitchFamily="18" charset="0"/>
              <a:cs typeface="Times New Roman" panose="02020603050405020304" pitchFamily="18" charset="0"/>
            </a:rPr>
            <a:t> </a:t>
          </a:r>
          <a:r>
            <a:rPr lang="en-US" sz="2800" b="1" baseline="0" dirty="0" err="1" smtClean="0">
              <a:solidFill>
                <a:schemeClr val="bg1"/>
              </a:solidFill>
              <a:latin typeface="Times New Roman" panose="02020603050405020304" pitchFamily="18" charset="0"/>
              <a:cs typeface="Times New Roman" panose="02020603050405020304" pitchFamily="18" charset="0"/>
            </a:rPr>
            <a:t>kinh</a:t>
          </a:r>
          <a:r>
            <a:rPr lang="en-US" sz="2800" b="1" baseline="0" dirty="0" smtClean="0">
              <a:solidFill>
                <a:schemeClr val="bg1"/>
              </a:solidFill>
              <a:latin typeface="Times New Roman" panose="02020603050405020304" pitchFamily="18" charset="0"/>
              <a:cs typeface="Times New Roman" panose="02020603050405020304" pitchFamily="18" charset="0"/>
            </a:rPr>
            <a:t> </a:t>
          </a:r>
          <a:r>
            <a:rPr lang="en-US" sz="2800" b="1" baseline="0" dirty="0" err="1" smtClean="0">
              <a:solidFill>
                <a:schemeClr val="bg1"/>
              </a:solidFill>
              <a:latin typeface="Times New Roman" panose="02020603050405020304" pitchFamily="18" charset="0"/>
              <a:cs typeface="Times New Roman" panose="02020603050405020304" pitchFamily="18" charset="0"/>
            </a:rPr>
            <a:t>tế</a:t>
          </a:r>
          <a:r>
            <a:rPr lang="en-US" sz="2800" b="1" baseline="0" dirty="0" smtClean="0">
              <a:solidFill>
                <a:schemeClr val="bg1"/>
              </a:solidFill>
              <a:latin typeface="Times New Roman" panose="02020603050405020304" pitchFamily="18" charset="0"/>
              <a:cs typeface="Times New Roman" panose="02020603050405020304" pitchFamily="18" charset="0"/>
            </a:rPr>
            <a:t> ĐH VI</a:t>
          </a:r>
          <a:endParaRPr lang="en-US" sz="2800" b="1" dirty="0">
            <a:solidFill>
              <a:schemeClr val="bg1"/>
            </a:solidFill>
            <a:latin typeface="Times New Roman" panose="02020603050405020304" pitchFamily="18" charset="0"/>
            <a:cs typeface="Times New Roman" panose="02020603050405020304" pitchFamily="18" charset="0"/>
          </a:endParaRPr>
        </a:p>
      </dgm:t>
    </dgm:pt>
    <dgm:pt modelId="{4C8BFD3C-6187-4E95-8237-3C5513F660E8}" type="parTrans" cxnId="{10AA3377-CADA-42CD-969E-27711E8B55C2}">
      <dgm:prSet/>
      <dgm:spPr/>
      <dgm:t>
        <a:bodyPr/>
        <a:lstStyle/>
        <a:p>
          <a:endParaRPr lang="en-US" sz="1800">
            <a:latin typeface="Times New Roman" panose="02020603050405020304" pitchFamily="18" charset="0"/>
            <a:cs typeface="Times New Roman" panose="02020603050405020304" pitchFamily="18" charset="0"/>
          </a:endParaRPr>
        </a:p>
      </dgm:t>
    </dgm:pt>
    <dgm:pt modelId="{C2474C6A-3EFA-4558-AB61-BF0C729719AE}" type="sibTrans" cxnId="{10AA3377-CADA-42CD-969E-27711E8B55C2}">
      <dgm:prSet/>
      <dgm:spPr/>
      <dgm:t>
        <a:bodyPr/>
        <a:lstStyle/>
        <a:p>
          <a:endParaRPr lang="en-US" sz="1800">
            <a:latin typeface="Times New Roman" panose="02020603050405020304" pitchFamily="18" charset="0"/>
            <a:cs typeface="Times New Roman" panose="02020603050405020304" pitchFamily="18" charset="0"/>
          </a:endParaRPr>
        </a:p>
      </dgm:t>
    </dgm:pt>
    <dgm:pt modelId="{BCEF482C-97B5-401C-8439-5585EC6B1263}">
      <dgm:prSet phldrT="[Text]" custT="1"/>
      <dgm:spPr/>
      <dgm:t>
        <a:bodyPr/>
        <a:lstStyle/>
        <a:p>
          <a:pPr algn="just"/>
          <a:r>
            <a:rPr lang="en-US" sz="2800" b="0" dirty="0" err="1" smtClean="0">
              <a:latin typeface="Times New Roman" panose="02020603050405020304" pitchFamily="18" charset="0"/>
              <a:cs typeface="Times New Roman" panose="02020603050405020304" pitchFamily="18" charset="0"/>
            </a:rPr>
            <a:t>Bố</a:t>
          </a:r>
          <a:r>
            <a:rPr lang="en-US" sz="2800" b="0" dirty="0" smtClean="0">
              <a:latin typeface="Times New Roman" panose="02020603050405020304" pitchFamily="18" charset="0"/>
              <a:cs typeface="Times New Roman" panose="02020603050405020304" pitchFamily="18" charset="0"/>
            </a:rPr>
            <a:t> </a:t>
          </a:r>
          <a:r>
            <a:rPr lang="en-US" sz="2800" b="0" dirty="0" err="1" smtClean="0">
              <a:latin typeface="Times New Roman" panose="02020603050405020304" pitchFamily="18" charset="0"/>
              <a:cs typeface="Times New Roman" panose="02020603050405020304" pitchFamily="18" charset="0"/>
            </a:rPr>
            <a:t>trí</a:t>
          </a:r>
          <a:r>
            <a:rPr lang="en-US" sz="2800" b="0" dirty="0" smtClean="0">
              <a:latin typeface="Times New Roman" panose="02020603050405020304" pitchFamily="18" charset="0"/>
              <a:cs typeface="Times New Roman" panose="02020603050405020304" pitchFamily="18" charset="0"/>
            </a:rPr>
            <a:t> </a:t>
          </a:r>
          <a:r>
            <a:rPr lang="en-US" sz="2800" b="0" dirty="0" err="1" smtClean="0">
              <a:latin typeface="Times New Roman" panose="02020603050405020304" pitchFamily="18" charset="0"/>
              <a:cs typeface="Times New Roman" panose="02020603050405020304" pitchFamily="18" charset="0"/>
            </a:rPr>
            <a:t>lại</a:t>
          </a:r>
          <a:r>
            <a:rPr lang="en-US" sz="2800" b="0" dirty="0" smtClean="0">
              <a:latin typeface="Times New Roman" panose="02020603050405020304" pitchFamily="18" charset="0"/>
              <a:cs typeface="Times New Roman" panose="02020603050405020304" pitchFamily="18" charset="0"/>
            </a:rPr>
            <a:t> </a:t>
          </a:r>
          <a:r>
            <a:rPr lang="en-US" sz="2800" b="0" dirty="0" err="1" smtClean="0">
              <a:latin typeface="Times New Roman" panose="02020603050405020304" pitchFamily="18" charset="0"/>
              <a:cs typeface="Times New Roman" panose="02020603050405020304" pitchFamily="18" charset="0"/>
            </a:rPr>
            <a:t>cơ</a:t>
          </a:r>
          <a:r>
            <a:rPr lang="en-US" sz="2800" b="0" dirty="0" smtClean="0">
              <a:latin typeface="Times New Roman" panose="02020603050405020304" pitchFamily="18" charset="0"/>
              <a:cs typeface="Times New Roman" panose="02020603050405020304" pitchFamily="18" charset="0"/>
            </a:rPr>
            <a:t> </a:t>
          </a:r>
          <a:r>
            <a:rPr lang="en-US" sz="2800" b="0" dirty="0" err="1" smtClean="0">
              <a:latin typeface="Times New Roman" panose="02020603050405020304" pitchFamily="18" charset="0"/>
              <a:cs typeface="Times New Roman" panose="02020603050405020304" pitchFamily="18" charset="0"/>
            </a:rPr>
            <a:t>cấu</a:t>
          </a:r>
          <a:r>
            <a:rPr lang="en-US" sz="2800" b="0" dirty="0" smtClean="0">
              <a:latin typeface="Times New Roman" panose="02020603050405020304" pitchFamily="18" charset="0"/>
              <a:cs typeface="Times New Roman" panose="02020603050405020304" pitchFamily="18" charset="0"/>
            </a:rPr>
            <a:t> SX, </a:t>
          </a:r>
          <a:r>
            <a:rPr lang="en-US" sz="2800" b="0" dirty="0" err="1" smtClean="0">
              <a:latin typeface="Times New Roman" panose="02020603050405020304" pitchFamily="18" charset="0"/>
              <a:cs typeface="Times New Roman" panose="02020603050405020304" pitchFamily="18" charset="0"/>
            </a:rPr>
            <a:t>tập</a:t>
          </a:r>
          <a:r>
            <a:rPr lang="en-US" sz="2800" b="0" dirty="0" smtClean="0">
              <a:latin typeface="Times New Roman" panose="02020603050405020304" pitchFamily="18" charset="0"/>
              <a:cs typeface="Times New Roman" panose="02020603050405020304" pitchFamily="18" charset="0"/>
            </a:rPr>
            <a:t> </a:t>
          </a:r>
          <a:r>
            <a:rPr lang="en-US" sz="2800" b="0" dirty="0" err="1" smtClean="0">
              <a:latin typeface="Times New Roman" panose="02020603050405020304" pitchFamily="18" charset="0"/>
              <a:cs typeface="Times New Roman" panose="02020603050405020304" pitchFamily="18" charset="0"/>
            </a:rPr>
            <a:t>trung</a:t>
          </a:r>
          <a:r>
            <a:rPr lang="en-US" sz="2800" b="0" dirty="0" smtClean="0">
              <a:latin typeface="Times New Roman" panose="02020603050405020304" pitchFamily="18" charset="0"/>
              <a:cs typeface="Times New Roman" panose="02020603050405020304" pitchFamily="18" charset="0"/>
            </a:rPr>
            <a:t> </a:t>
          </a:r>
          <a:r>
            <a:rPr lang="en-US" sz="2800" b="0" dirty="0" err="1" smtClean="0">
              <a:latin typeface="Times New Roman" panose="02020603050405020304" pitchFamily="18" charset="0"/>
              <a:cs typeface="Times New Roman" panose="02020603050405020304" pitchFamily="18" charset="0"/>
            </a:rPr>
            <a:t>vào</a:t>
          </a:r>
          <a:r>
            <a:rPr lang="en-US" sz="2800" b="0" dirty="0" smtClean="0">
              <a:latin typeface="Times New Roman" panose="02020603050405020304" pitchFamily="18" charset="0"/>
              <a:cs typeface="Times New Roman" panose="02020603050405020304" pitchFamily="18" charset="0"/>
            </a:rPr>
            <a:t> NN </a:t>
          </a:r>
          <a:r>
            <a:rPr lang="en-US" sz="2800" b="0" dirty="0" err="1" smtClean="0">
              <a:latin typeface="Times New Roman" panose="02020603050405020304" pitchFamily="18" charset="0"/>
              <a:cs typeface="Times New Roman" panose="02020603050405020304" pitchFamily="18" charset="0"/>
            </a:rPr>
            <a:t>với</a:t>
          </a:r>
          <a:r>
            <a:rPr lang="en-US" sz="2800" b="0" dirty="0" smtClean="0">
              <a:latin typeface="Times New Roman" panose="02020603050405020304" pitchFamily="18" charset="0"/>
              <a:cs typeface="Times New Roman" panose="02020603050405020304" pitchFamily="18" charset="0"/>
            </a:rPr>
            <a:t> </a:t>
          </a:r>
          <a:r>
            <a:rPr lang="en-US" altLang="vi-VN" sz="2800" b="0" dirty="0" smtClean="0">
              <a:latin typeface="Times New Roman" panose="02020603050405020304" pitchFamily="18" charset="0"/>
              <a:cs typeface="Times New Roman" panose="02020603050405020304" pitchFamily="18" charset="0"/>
            </a:rPr>
            <a:t>Ba </a:t>
          </a:r>
          <a:r>
            <a:rPr lang="en-US" altLang="vi-VN" sz="2800" b="0" dirty="0" err="1" smtClean="0">
              <a:latin typeface="Times New Roman" panose="02020603050405020304" pitchFamily="18" charset="0"/>
              <a:cs typeface="Times New Roman" panose="02020603050405020304" pitchFamily="18" charset="0"/>
            </a:rPr>
            <a:t>chương</a:t>
          </a:r>
          <a:r>
            <a:rPr lang="en-US" altLang="vi-VN" sz="2800" b="0" dirty="0" smtClean="0">
              <a:latin typeface="Times New Roman" panose="02020603050405020304" pitchFamily="18" charset="0"/>
              <a:cs typeface="Times New Roman" panose="02020603050405020304" pitchFamily="18" charset="0"/>
            </a:rPr>
            <a:t> </a:t>
          </a:r>
          <a:r>
            <a:rPr lang="en-US" altLang="vi-VN" sz="2800" b="0" dirty="0" err="1" smtClean="0">
              <a:latin typeface="Times New Roman" panose="02020603050405020304" pitchFamily="18" charset="0"/>
              <a:cs typeface="Times New Roman" panose="02020603050405020304" pitchFamily="18" charset="0"/>
            </a:rPr>
            <a:t>trình</a:t>
          </a:r>
          <a:r>
            <a:rPr lang="en-US" altLang="vi-VN" sz="2800" b="0" dirty="0" smtClean="0">
              <a:latin typeface="Times New Roman" panose="02020603050405020304" pitchFamily="18" charset="0"/>
              <a:cs typeface="Times New Roman" panose="02020603050405020304" pitchFamily="18" charset="0"/>
            </a:rPr>
            <a:t>: LT, TP, </a:t>
          </a:r>
          <a:r>
            <a:rPr lang="en-US" altLang="vi-VN" sz="2800" b="0" dirty="0" err="1" smtClean="0">
              <a:latin typeface="Times New Roman" panose="02020603050405020304" pitchFamily="18" charset="0"/>
              <a:cs typeface="Times New Roman" panose="02020603050405020304" pitchFamily="18" charset="0"/>
            </a:rPr>
            <a:t>hàng</a:t>
          </a:r>
          <a:r>
            <a:rPr lang="en-US" altLang="vi-VN" sz="2800" b="0" dirty="0" smtClean="0">
              <a:latin typeface="Times New Roman" panose="02020603050405020304" pitchFamily="18" charset="0"/>
              <a:cs typeface="Times New Roman" panose="02020603050405020304" pitchFamily="18" charset="0"/>
            </a:rPr>
            <a:t> </a:t>
          </a:r>
          <a:r>
            <a:rPr lang="en-US" altLang="vi-VN" sz="2800" b="0" dirty="0" err="1" smtClean="0">
              <a:latin typeface="Times New Roman" panose="02020603050405020304" pitchFamily="18" charset="0"/>
              <a:cs typeface="Times New Roman" panose="02020603050405020304" pitchFamily="18" charset="0"/>
            </a:rPr>
            <a:t>tiêu</a:t>
          </a:r>
          <a:r>
            <a:rPr lang="en-US" altLang="vi-VN" sz="2800" b="0" dirty="0" smtClean="0">
              <a:latin typeface="Times New Roman" panose="02020603050405020304" pitchFamily="18" charset="0"/>
              <a:cs typeface="Times New Roman" panose="02020603050405020304" pitchFamily="18" charset="0"/>
            </a:rPr>
            <a:t> </a:t>
          </a:r>
          <a:r>
            <a:rPr lang="en-US" altLang="vi-VN" sz="2800" b="0" dirty="0" err="1" smtClean="0">
              <a:latin typeface="Times New Roman" panose="02020603050405020304" pitchFamily="18" charset="0"/>
              <a:cs typeface="Times New Roman" panose="02020603050405020304" pitchFamily="18" charset="0"/>
            </a:rPr>
            <a:t>dùng</a:t>
          </a:r>
          <a:r>
            <a:rPr lang="en-US" altLang="vi-VN" sz="2800" b="0" dirty="0" smtClean="0">
              <a:latin typeface="Times New Roman" panose="02020603050405020304" pitchFamily="18" charset="0"/>
              <a:cs typeface="Times New Roman" panose="02020603050405020304" pitchFamily="18" charset="0"/>
            </a:rPr>
            <a:t> </a:t>
          </a:r>
          <a:r>
            <a:rPr lang="en-US" altLang="vi-VN" sz="2800" b="0" dirty="0" err="1" smtClean="0">
              <a:latin typeface="Times New Roman" panose="02020603050405020304" pitchFamily="18" charset="0"/>
              <a:cs typeface="Times New Roman" panose="02020603050405020304" pitchFamily="18" charset="0"/>
            </a:rPr>
            <a:t>và</a:t>
          </a:r>
          <a:r>
            <a:rPr lang="en-US" altLang="vi-VN" sz="2800" b="0" dirty="0" smtClean="0">
              <a:latin typeface="Times New Roman" panose="02020603050405020304" pitchFamily="18" charset="0"/>
              <a:cs typeface="Times New Roman" panose="02020603050405020304" pitchFamily="18" charset="0"/>
            </a:rPr>
            <a:t> </a:t>
          </a:r>
          <a:r>
            <a:rPr lang="en-US" altLang="vi-VN" sz="2800" b="0" dirty="0" err="1" smtClean="0">
              <a:latin typeface="Times New Roman" panose="02020603050405020304" pitchFamily="18" charset="0"/>
              <a:cs typeface="Times New Roman" panose="02020603050405020304" pitchFamily="18" charset="0"/>
            </a:rPr>
            <a:t>hàng</a:t>
          </a:r>
          <a:r>
            <a:rPr lang="en-US" altLang="vi-VN" sz="2800" b="0" dirty="0" smtClean="0">
              <a:latin typeface="Times New Roman" panose="02020603050405020304" pitchFamily="18" charset="0"/>
              <a:cs typeface="Times New Roman" panose="02020603050405020304" pitchFamily="18" charset="0"/>
            </a:rPr>
            <a:t> XK</a:t>
          </a:r>
          <a:endParaRPr lang="en-US" sz="2800" b="0" dirty="0">
            <a:latin typeface="Times New Roman" panose="02020603050405020304" pitchFamily="18" charset="0"/>
            <a:cs typeface="Times New Roman" panose="02020603050405020304" pitchFamily="18" charset="0"/>
          </a:endParaRPr>
        </a:p>
      </dgm:t>
    </dgm:pt>
    <dgm:pt modelId="{DB25E510-1E15-4600-BA26-5FFDBDAE7EFF}" type="parTrans" cxnId="{8E3C5722-D052-48E9-AE31-37E8158C4C85}">
      <dgm:prSet custT="1"/>
      <dgm:spPr/>
      <dgm:t>
        <a:bodyPr/>
        <a:lstStyle/>
        <a:p>
          <a:endParaRPr lang="en-US" sz="1800">
            <a:latin typeface="Times New Roman" panose="02020603050405020304" pitchFamily="18" charset="0"/>
            <a:cs typeface="Times New Roman" panose="02020603050405020304" pitchFamily="18" charset="0"/>
          </a:endParaRPr>
        </a:p>
      </dgm:t>
    </dgm:pt>
    <dgm:pt modelId="{C416C02F-9887-467C-9BA3-5E338CC34288}" type="sibTrans" cxnId="{8E3C5722-D052-48E9-AE31-37E8158C4C85}">
      <dgm:prSet/>
      <dgm:spPr/>
      <dgm:t>
        <a:bodyPr/>
        <a:lstStyle/>
        <a:p>
          <a:endParaRPr lang="en-US" sz="1800">
            <a:latin typeface="Times New Roman" panose="02020603050405020304" pitchFamily="18" charset="0"/>
            <a:cs typeface="Times New Roman" panose="02020603050405020304" pitchFamily="18" charset="0"/>
          </a:endParaRPr>
        </a:p>
      </dgm:t>
    </dgm:pt>
    <dgm:pt modelId="{BA3DBB9F-CF8A-4D80-AFEA-CEB2F1B1B65D}">
      <dgm:prSet phldrT="[Text]" custT="1"/>
      <dgm:spPr/>
      <dgm:t>
        <a:bodyPr/>
        <a:lstStyle/>
        <a:p>
          <a:r>
            <a:rPr lang="en-US" sz="2200" b="1" dirty="0" smtClean="0">
              <a:latin typeface="Arial" panose="020B0604020202020204" pitchFamily="34" charset="0"/>
              <a:cs typeface="Arial" panose="020B0604020202020204" pitchFamily="34" charset="0"/>
            </a:rPr>
            <a:t> </a:t>
          </a:r>
          <a:r>
            <a:rPr lang="en-US" sz="2800" b="0" dirty="0" err="1" smtClean="0">
              <a:latin typeface="Times New Roman" panose="02020603050405020304" pitchFamily="18" charset="0"/>
              <a:cs typeface="Times New Roman" panose="02020603050405020304" pitchFamily="18" charset="0"/>
            </a:rPr>
            <a:t>Điều</a:t>
          </a:r>
          <a:r>
            <a:rPr lang="en-US" sz="2800" b="0" dirty="0" smtClean="0">
              <a:latin typeface="Times New Roman" panose="02020603050405020304" pitchFamily="18" charset="0"/>
              <a:cs typeface="Times New Roman" panose="02020603050405020304" pitchFamily="18" charset="0"/>
            </a:rPr>
            <a:t> </a:t>
          </a:r>
          <a:r>
            <a:rPr lang="en-US" sz="2800" b="0" dirty="0" err="1" smtClean="0">
              <a:latin typeface="Times New Roman" panose="02020603050405020304" pitchFamily="18" charset="0"/>
              <a:cs typeface="Times New Roman" panose="02020603050405020304" pitchFamily="18" charset="0"/>
            </a:rPr>
            <a:t>chỉnh</a:t>
          </a:r>
          <a:r>
            <a:rPr lang="en-US" sz="2800" b="0" dirty="0" smtClean="0">
              <a:latin typeface="Times New Roman" panose="02020603050405020304" pitchFamily="18" charset="0"/>
              <a:cs typeface="Times New Roman" panose="02020603050405020304" pitchFamily="18" charset="0"/>
            </a:rPr>
            <a:t> </a:t>
          </a:r>
          <a:r>
            <a:rPr lang="en-US" sz="2800" b="0" dirty="0" err="1" smtClean="0">
              <a:latin typeface="Times New Roman" panose="02020603050405020304" pitchFamily="18" charset="0"/>
              <a:cs typeface="Times New Roman" panose="02020603050405020304" pitchFamily="18" charset="0"/>
            </a:rPr>
            <a:t>cơ</a:t>
          </a:r>
          <a:r>
            <a:rPr lang="en-US" sz="2800" b="0" dirty="0" smtClean="0">
              <a:latin typeface="Times New Roman" panose="02020603050405020304" pitchFamily="18" charset="0"/>
              <a:cs typeface="Times New Roman" panose="02020603050405020304" pitchFamily="18" charset="0"/>
            </a:rPr>
            <a:t> </a:t>
          </a:r>
          <a:r>
            <a:rPr lang="en-US" sz="2800" b="0" dirty="0" err="1" smtClean="0">
              <a:latin typeface="Times New Roman" panose="02020603050405020304" pitchFamily="18" charset="0"/>
              <a:cs typeface="Times New Roman" panose="02020603050405020304" pitchFamily="18" charset="0"/>
            </a:rPr>
            <a:t>cấu</a:t>
          </a:r>
          <a:r>
            <a:rPr lang="en-US" sz="2800" b="0" dirty="0" smtClean="0">
              <a:latin typeface="Times New Roman" panose="02020603050405020304" pitchFamily="18" charset="0"/>
              <a:cs typeface="Times New Roman" panose="02020603050405020304" pitchFamily="18" charset="0"/>
            </a:rPr>
            <a:t> </a:t>
          </a:r>
          <a:r>
            <a:rPr lang="en-US" sz="2800" b="0" dirty="0" err="1" smtClean="0">
              <a:latin typeface="Times New Roman" panose="02020603050405020304" pitchFamily="18" charset="0"/>
              <a:cs typeface="Times New Roman" panose="02020603050405020304" pitchFamily="18" charset="0"/>
            </a:rPr>
            <a:t>đầu</a:t>
          </a:r>
          <a:r>
            <a:rPr lang="en-US" sz="2800" b="0" dirty="0" smtClean="0">
              <a:latin typeface="Times New Roman" panose="02020603050405020304" pitchFamily="18" charset="0"/>
              <a:cs typeface="Times New Roman" panose="02020603050405020304" pitchFamily="18" charset="0"/>
            </a:rPr>
            <a:t> </a:t>
          </a:r>
          <a:r>
            <a:rPr lang="en-US" sz="2800" b="0" dirty="0" err="1" smtClean="0">
              <a:latin typeface="Times New Roman" panose="02020603050405020304" pitchFamily="18" charset="0"/>
              <a:cs typeface="Times New Roman" panose="02020603050405020304" pitchFamily="18" charset="0"/>
            </a:rPr>
            <a:t>tư</a:t>
          </a:r>
          <a:endParaRPr lang="en-US" sz="2800" b="0" dirty="0">
            <a:latin typeface="Times New Roman" panose="02020603050405020304" pitchFamily="18" charset="0"/>
            <a:cs typeface="Times New Roman" panose="02020603050405020304" pitchFamily="18" charset="0"/>
          </a:endParaRPr>
        </a:p>
      </dgm:t>
    </dgm:pt>
    <dgm:pt modelId="{1D02AA14-93B8-47C6-85D4-D63A00D8B5BB}" type="parTrans" cxnId="{7A826801-EB10-45C6-9905-1DF15E7A6EBA}">
      <dgm:prSet custT="1"/>
      <dgm:spPr/>
      <dgm:t>
        <a:bodyPr/>
        <a:lstStyle/>
        <a:p>
          <a:endParaRPr lang="en-US" sz="1800">
            <a:latin typeface="Times New Roman" panose="02020603050405020304" pitchFamily="18" charset="0"/>
            <a:cs typeface="Times New Roman" panose="02020603050405020304" pitchFamily="18" charset="0"/>
          </a:endParaRPr>
        </a:p>
      </dgm:t>
    </dgm:pt>
    <dgm:pt modelId="{451331BF-8550-4FD3-9EC8-5FDED0FCA1D6}" type="sibTrans" cxnId="{7A826801-EB10-45C6-9905-1DF15E7A6EBA}">
      <dgm:prSet/>
      <dgm:spPr/>
      <dgm:t>
        <a:bodyPr/>
        <a:lstStyle/>
        <a:p>
          <a:endParaRPr lang="en-US" sz="1800">
            <a:latin typeface="Times New Roman" panose="02020603050405020304" pitchFamily="18" charset="0"/>
            <a:cs typeface="Times New Roman" panose="02020603050405020304" pitchFamily="18" charset="0"/>
          </a:endParaRPr>
        </a:p>
      </dgm:t>
    </dgm:pt>
    <dgm:pt modelId="{3139FFB0-FC8A-4A1B-A0AE-C0C5B79023A3}">
      <dgm:prSet custT="1"/>
      <dgm:spPr/>
      <dgm:t>
        <a:bodyPr/>
        <a:lstStyle/>
        <a:p>
          <a:r>
            <a:rPr lang="en-US" sz="2800" b="0" dirty="0" err="1" smtClean="0">
              <a:latin typeface="Times New Roman" panose="02020603050405020304" pitchFamily="18" charset="0"/>
              <a:cs typeface="Times New Roman" panose="02020603050405020304" pitchFamily="18" charset="0"/>
            </a:rPr>
            <a:t>Nhiều</a:t>
          </a:r>
          <a:r>
            <a:rPr lang="en-US" sz="2800" b="0" dirty="0" smtClean="0">
              <a:latin typeface="Times New Roman" panose="02020603050405020304" pitchFamily="18" charset="0"/>
              <a:cs typeface="Times New Roman" panose="02020603050405020304" pitchFamily="18" charset="0"/>
            </a:rPr>
            <a:t> </a:t>
          </a:r>
          <a:r>
            <a:rPr lang="en-US" sz="2800" b="0" dirty="0" err="1" smtClean="0">
              <a:latin typeface="Times New Roman" panose="02020603050405020304" pitchFamily="18" charset="0"/>
              <a:cs typeface="Times New Roman" panose="02020603050405020304" pitchFamily="18" charset="0"/>
            </a:rPr>
            <a:t>thành</a:t>
          </a:r>
          <a:r>
            <a:rPr lang="en-US" sz="2800" b="0" dirty="0" smtClean="0">
              <a:latin typeface="Times New Roman" panose="02020603050405020304" pitchFamily="18" charset="0"/>
              <a:cs typeface="Times New Roman" panose="02020603050405020304" pitchFamily="18" charset="0"/>
            </a:rPr>
            <a:t> </a:t>
          </a:r>
          <a:r>
            <a:rPr lang="en-US" sz="2800" b="0" dirty="0" err="1" smtClean="0">
              <a:latin typeface="Times New Roman" panose="02020603050405020304" pitchFamily="18" charset="0"/>
              <a:cs typeface="Times New Roman" panose="02020603050405020304" pitchFamily="18" charset="0"/>
            </a:rPr>
            <a:t>phần</a:t>
          </a:r>
          <a:r>
            <a:rPr lang="en-US" sz="2800" b="0" dirty="0" smtClean="0">
              <a:latin typeface="Times New Roman" panose="02020603050405020304" pitchFamily="18" charset="0"/>
              <a:cs typeface="Times New Roman" panose="02020603050405020304" pitchFamily="18" charset="0"/>
            </a:rPr>
            <a:t> KT</a:t>
          </a:r>
        </a:p>
      </dgm:t>
    </dgm:pt>
    <dgm:pt modelId="{48ADF9BE-DF4B-4887-8306-575F98A18D09}" type="parTrans" cxnId="{058033A3-78B8-481D-8861-4535B4AF73A2}">
      <dgm:prSet custT="1"/>
      <dgm:spPr/>
      <dgm:t>
        <a:bodyPr/>
        <a:lstStyle/>
        <a:p>
          <a:endParaRPr lang="en-US" sz="1800">
            <a:latin typeface="Times New Roman" panose="02020603050405020304" pitchFamily="18" charset="0"/>
            <a:cs typeface="Times New Roman" panose="02020603050405020304" pitchFamily="18" charset="0"/>
          </a:endParaRPr>
        </a:p>
      </dgm:t>
    </dgm:pt>
    <dgm:pt modelId="{EB6339DB-1B93-4AFC-8BB2-B1735D9E259C}" type="sibTrans" cxnId="{058033A3-78B8-481D-8861-4535B4AF73A2}">
      <dgm:prSet/>
      <dgm:spPr/>
      <dgm:t>
        <a:bodyPr/>
        <a:lstStyle/>
        <a:p>
          <a:endParaRPr lang="en-US" sz="1800">
            <a:latin typeface="Times New Roman" panose="02020603050405020304" pitchFamily="18" charset="0"/>
            <a:cs typeface="Times New Roman" panose="02020603050405020304" pitchFamily="18" charset="0"/>
          </a:endParaRPr>
        </a:p>
      </dgm:t>
    </dgm:pt>
    <dgm:pt modelId="{8603E1D0-07D1-4E79-82C1-62B5212FDE67}">
      <dgm:prSet custT="1"/>
      <dgm:spPr/>
      <dgm:t>
        <a:bodyPr/>
        <a:lstStyle/>
        <a:p>
          <a:r>
            <a:rPr lang="en-US" sz="2800" b="0" dirty="0" err="1" smtClean="0">
              <a:latin typeface="Times New Roman" panose="02020603050405020304" pitchFamily="18" charset="0"/>
              <a:cs typeface="Times New Roman" panose="02020603050405020304" pitchFamily="18" charset="0"/>
            </a:rPr>
            <a:t>Đổi</a:t>
          </a:r>
          <a:r>
            <a:rPr lang="en-US" sz="2800" b="0" dirty="0" smtClean="0">
              <a:latin typeface="Times New Roman" panose="02020603050405020304" pitchFamily="18" charset="0"/>
              <a:cs typeface="Times New Roman" panose="02020603050405020304" pitchFamily="18" charset="0"/>
            </a:rPr>
            <a:t> </a:t>
          </a:r>
          <a:r>
            <a:rPr lang="en-US" sz="2800" b="0" dirty="0" err="1" smtClean="0">
              <a:latin typeface="Times New Roman" panose="02020603050405020304" pitchFamily="18" charset="0"/>
              <a:cs typeface="Times New Roman" panose="02020603050405020304" pitchFamily="18" charset="0"/>
            </a:rPr>
            <a:t>mới</a:t>
          </a:r>
          <a:r>
            <a:rPr lang="en-US" sz="2800" b="0" dirty="0" smtClean="0">
              <a:latin typeface="Times New Roman" panose="02020603050405020304" pitchFamily="18" charset="0"/>
              <a:cs typeface="Times New Roman" panose="02020603050405020304" pitchFamily="18" charset="0"/>
            </a:rPr>
            <a:t> </a:t>
          </a:r>
          <a:r>
            <a:rPr lang="en-US" sz="2800" b="0" dirty="0" err="1" smtClean="0">
              <a:latin typeface="Times New Roman" panose="02020603050405020304" pitchFamily="18" charset="0"/>
              <a:cs typeface="Times New Roman" panose="02020603050405020304" pitchFamily="18" charset="0"/>
            </a:rPr>
            <a:t>cơ</a:t>
          </a:r>
          <a:r>
            <a:rPr lang="en-US" sz="2800" b="0" dirty="0" smtClean="0">
              <a:latin typeface="Times New Roman" panose="02020603050405020304" pitchFamily="18" charset="0"/>
              <a:cs typeface="Times New Roman" panose="02020603050405020304" pitchFamily="18" charset="0"/>
            </a:rPr>
            <a:t> </a:t>
          </a:r>
          <a:r>
            <a:rPr lang="en-US" sz="2800" b="0" dirty="0" err="1" smtClean="0">
              <a:latin typeface="Times New Roman" panose="02020603050405020304" pitchFamily="18" charset="0"/>
              <a:cs typeface="Times New Roman" panose="02020603050405020304" pitchFamily="18" charset="0"/>
            </a:rPr>
            <a:t>chế</a:t>
          </a:r>
          <a:r>
            <a:rPr lang="en-US" sz="2800" b="0" dirty="0" smtClean="0">
              <a:latin typeface="Times New Roman" panose="02020603050405020304" pitchFamily="18" charset="0"/>
              <a:cs typeface="Times New Roman" panose="02020603050405020304" pitchFamily="18" charset="0"/>
            </a:rPr>
            <a:t> </a:t>
          </a:r>
          <a:r>
            <a:rPr lang="en-US" sz="2800" b="0" dirty="0" err="1" smtClean="0">
              <a:latin typeface="Times New Roman" panose="02020603050405020304" pitchFamily="18" charset="0"/>
              <a:cs typeface="Times New Roman" panose="02020603050405020304" pitchFamily="18" charset="0"/>
            </a:rPr>
            <a:t>quản</a:t>
          </a:r>
          <a:r>
            <a:rPr lang="en-US" sz="2800" b="0" dirty="0" smtClean="0">
              <a:latin typeface="Times New Roman" panose="02020603050405020304" pitchFamily="18" charset="0"/>
              <a:cs typeface="Times New Roman" panose="02020603050405020304" pitchFamily="18" charset="0"/>
            </a:rPr>
            <a:t> </a:t>
          </a:r>
          <a:r>
            <a:rPr lang="en-US" sz="2800" b="0" dirty="0" err="1" smtClean="0">
              <a:latin typeface="Times New Roman" panose="02020603050405020304" pitchFamily="18" charset="0"/>
              <a:cs typeface="Times New Roman" panose="02020603050405020304" pitchFamily="18" charset="0"/>
            </a:rPr>
            <a:t>lý</a:t>
          </a:r>
          <a:r>
            <a:rPr lang="en-US" sz="2800" b="0" dirty="0" smtClean="0">
              <a:latin typeface="Times New Roman" panose="02020603050405020304" pitchFamily="18" charset="0"/>
              <a:cs typeface="Times New Roman" panose="02020603050405020304" pitchFamily="18" charset="0"/>
            </a:rPr>
            <a:t> KT</a:t>
          </a:r>
        </a:p>
      </dgm:t>
    </dgm:pt>
    <dgm:pt modelId="{621A8B4C-DBF4-4A6D-87E4-0E911BBD3DC1}" type="parTrans" cxnId="{5750F0A0-7D39-404D-9F2D-F7598F29C265}">
      <dgm:prSet custT="1"/>
      <dgm:spPr/>
      <dgm:t>
        <a:bodyPr/>
        <a:lstStyle/>
        <a:p>
          <a:endParaRPr lang="en-US" sz="1800">
            <a:latin typeface="Times New Roman" panose="02020603050405020304" pitchFamily="18" charset="0"/>
            <a:cs typeface="Times New Roman" panose="02020603050405020304" pitchFamily="18" charset="0"/>
          </a:endParaRPr>
        </a:p>
      </dgm:t>
    </dgm:pt>
    <dgm:pt modelId="{A66A3C75-2614-48F3-BBA4-BD34560757CD}" type="sibTrans" cxnId="{5750F0A0-7D39-404D-9F2D-F7598F29C265}">
      <dgm:prSet/>
      <dgm:spPr/>
      <dgm:t>
        <a:bodyPr/>
        <a:lstStyle/>
        <a:p>
          <a:endParaRPr lang="en-US" sz="1800">
            <a:latin typeface="Times New Roman" panose="02020603050405020304" pitchFamily="18" charset="0"/>
            <a:cs typeface="Times New Roman" panose="02020603050405020304" pitchFamily="18" charset="0"/>
          </a:endParaRPr>
        </a:p>
      </dgm:t>
    </dgm:pt>
    <dgm:pt modelId="{712A0EE9-DBB3-43BD-AEA5-7BD02BF20E26}">
      <dgm:prSet custT="1"/>
      <dgm:spPr/>
      <dgm:t>
        <a:bodyPr/>
        <a:lstStyle/>
        <a:p>
          <a:r>
            <a:rPr lang="en-US" sz="2800" b="0" dirty="0" err="1" smtClean="0">
              <a:latin typeface="Times New Roman" panose="02020603050405020304" pitchFamily="18" charset="0"/>
              <a:cs typeface="Times New Roman" panose="02020603050405020304" pitchFamily="18" charset="0"/>
            </a:rPr>
            <a:t>Mở</a:t>
          </a:r>
          <a:r>
            <a:rPr lang="en-US" sz="2800" b="0" dirty="0" smtClean="0">
              <a:latin typeface="Times New Roman" panose="02020603050405020304" pitchFamily="18" charset="0"/>
              <a:cs typeface="Times New Roman" panose="02020603050405020304" pitchFamily="18" charset="0"/>
            </a:rPr>
            <a:t> </a:t>
          </a:r>
          <a:r>
            <a:rPr lang="en-US" sz="2800" b="0" dirty="0" err="1" smtClean="0">
              <a:latin typeface="Times New Roman" panose="02020603050405020304" pitchFamily="18" charset="0"/>
              <a:cs typeface="Times New Roman" panose="02020603050405020304" pitchFamily="18" charset="0"/>
            </a:rPr>
            <a:t>rộng</a:t>
          </a:r>
          <a:r>
            <a:rPr lang="en-US" sz="2800" b="0" dirty="0" smtClean="0">
              <a:latin typeface="Times New Roman" panose="02020603050405020304" pitchFamily="18" charset="0"/>
              <a:cs typeface="Times New Roman" panose="02020603050405020304" pitchFamily="18" charset="0"/>
            </a:rPr>
            <a:t> KT </a:t>
          </a:r>
          <a:r>
            <a:rPr lang="en-US" sz="2800" b="0" dirty="0" err="1" smtClean="0">
              <a:latin typeface="Times New Roman" panose="02020603050405020304" pitchFamily="18" charset="0"/>
              <a:cs typeface="Times New Roman" panose="02020603050405020304" pitchFamily="18" charset="0"/>
            </a:rPr>
            <a:t>đối</a:t>
          </a:r>
          <a:r>
            <a:rPr lang="en-US" sz="2800" b="0" dirty="0" smtClean="0">
              <a:latin typeface="Times New Roman" panose="02020603050405020304" pitchFamily="18" charset="0"/>
              <a:cs typeface="Times New Roman" panose="02020603050405020304" pitchFamily="18" charset="0"/>
            </a:rPr>
            <a:t> </a:t>
          </a:r>
          <a:r>
            <a:rPr lang="en-US" sz="2800" b="0" dirty="0" err="1" smtClean="0">
              <a:latin typeface="Times New Roman" panose="02020603050405020304" pitchFamily="18" charset="0"/>
              <a:cs typeface="Times New Roman" panose="02020603050405020304" pitchFamily="18" charset="0"/>
            </a:rPr>
            <a:t>ngoại</a:t>
          </a:r>
          <a:endParaRPr lang="en-US" sz="2800" b="0" dirty="0">
            <a:latin typeface="Times New Roman" panose="02020603050405020304" pitchFamily="18" charset="0"/>
            <a:cs typeface="Times New Roman" panose="02020603050405020304" pitchFamily="18" charset="0"/>
          </a:endParaRPr>
        </a:p>
      </dgm:t>
    </dgm:pt>
    <dgm:pt modelId="{0E4CF5F3-33EF-4273-8FDA-348C2D28397A}" type="parTrans" cxnId="{791DF16D-9FAC-4775-B1C4-4C6415E62FBB}">
      <dgm:prSet custT="1"/>
      <dgm:spPr/>
      <dgm:t>
        <a:bodyPr/>
        <a:lstStyle/>
        <a:p>
          <a:endParaRPr lang="en-US" sz="1800">
            <a:latin typeface="Times New Roman" panose="02020603050405020304" pitchFamily="18" charset="0"/>
            <a:cs typeface="Times New Roman" panose="02020603050405020304" pitchFamily="18" charset="0"/>
          </a:endParaRPr>
        </a:p>
      </dgm:t>
    </dgm:pt>
    <dgm:pt modelId="{1532330A-1390-41C7-8D17-937133EA4542}" type="sibTrans" cxnId="{791DF16D-9FAC-4775-B1C4-4C6415E62FBB}">
      <dgm:prSet/>
      <dgm:spPr/>
      <dgm:t>
        <a:bodyPr/>
        <a:lstStyle/>
        <a:p>
          <a:endParaRPr lang="en-US" sz="1800">
            <a:latin typeface="Times New Roman" panose="02020603050405020304" pitchFamily="18" charset="0"/>
            <a:cs typeface="Times New Roman" panose="02020603050405020304" pitchFamily="18" charset="0"/>
          </a:endParaRPr>
        </a:p>
      </dgm:t>
    </dgm:pt>
    <dgm:pt modelId="{BC57D75A-FB1C-4BCA-A658-14E621CCD100}" type="pres">
      <dgm:prSet presAssocID="{7E7BBF79-9140-463F-82AD-3C292C01B5F8}" presName="diagram" presStyleCnt="0">
        <dgm:presLayoutVars>
          <dgm:chPref val="1"/>
          <dgm:dir/>
          <dgm:animOne val="branch"/>
          <dgm:animLvl val="lvl"/>
          <dgm:resizeHandles val="exact"/>
        </dgm:presLayoutVars>
      </dgm:prSet>
      <dgm:spPr/>
      <dgm:t>
        <a:bodyPr/>
        <a:lstStyle/>
        <a:p>
          <a:endParaRPr lang="en-US"/>
        </a:p>
      </dgm:t>
    </dgm:pt>
    <dgm:pt modelId="{496BE6DF-B506-4398-9F9A-A8DA43E8D9EC}" type="pres">
      <dgm:prSet presAssocID="{A9665BAD-C9FE-42C5-82EC-D9D68252BA24}" presName="root1" presStyleCnt="0"/>
      <dgm:spPr/>
      <dgm:t>
        <a:bodyPr/>
        <a:lstStyle/>
        <a:p>
          <a:endParaRPr lang="en-US"/>
        </a:p>
      </dgm:t>
    </dgm:pt>
    <dgm:pt modelId="{BCD82F61-9332-4ED9-A20E-9DD6ADFE4CA5}" type="pres">
      <dgm:prSet presAssocID="{A9665BAD-C9FE-42C5-82EC-D9D68252BA24}" presName="LevelOneTextNode" presStyleLbl="node0" presStyleIdx="0" presStyleCnt="1" custScaleX="137087" custScaleY="149752" custLinFactNeighborX="-2152" custLinFactNeighborY="-8634">
        <dgm:presLayoutVars>
          <dgm:chPref val="3"/>
        </dgm:presLayoutVars>
      </dgm:prSet>
      <dgm:spPr/>
      <dgm:t>
        <a:bodyPr/>
        <a:lstStyle/>
        <a:p>
          <a:endParaRPr lang="en-US"/>
        </a:p>
      </dgm:t>
    </dgm:pt>
    <dgm:pt modelId="{3F5E6E88-8105-4BB1-A7AF-6838846602B8}" type="pres">
      <dgm:prSet presAssocID="{A9665BAD-C9FE-42C5-82EC-D9D68252BA24}" presName="level2hierChild" presStyleCnt="0"/>
      <dgm:spPr/>
      <dgm:t>
        <a:bodyPr/>
        <a:lstStyle/>
        <a:p>
          <a:endParaRPr lang="en-US"/>
        </a:p>
      </dgm:t>
    </dgm:pt>
    <dgm:pt modelId="{C449B29F-4211-4171-9513-8F278D35DA15}" type="pres">
      <dgm:prSet presAssocID="{DB25E510-1E15-4600-BA26-5FFDBDAE7EFF}" presName="conn2-1" presStyleLbl="parChTrans1D2" presStyleIdx="0" presStyleCnt="5" custScaleX="2000000"/>
      <dgm:spPr/>
      <dgm:t>
        <a:bodyPr/>
        <a:lstStyle/>
        <a:p>
          <a:endParaRPr lang="en-US"/>
        </a:p>
      </dgm:t>
    </dgm:pt>
    <dgm:pt modelId="{017ACF53-87B4-4EE0-96F6-5E71AC98017E}" type="pres">
      <dgm:prSet presAssocID="{DB25E510-1E15-4600-BA26-5FFDBDAE7EFF}" presName="connTx" presStyleLbl="parChTrans1D2" presStyleIdx="0" presStyleCnt="5"/>
      <dgm:spPr/>
      <dgm:t>
        <a:bodyPr/>
        <a:lstStyle/>
        <a:p>
          <a:endParaRPr lang="en-US"/>
        </a:p>
      </dgm:t>
    </dgm:pt>
    <dgm:pt modelId="{40699BEA-6EF1-4266-8930-A586205A50A4}" type="pres">
      <dgm:prSet presAssocID="{BCEF482C-97B5-401C-8439-5585EC6B1263}" presName="root2" presStyleCnt="0"/>
      <dgm:spPr/>
      <dgm:t>
        <a:bodyPr/>
        <a:lstStyle/>
        <a:p>
          <a:endParaRPr lang="en-US"/>
        </a:p>
      </dgm:t>
    </dgm:pt>
    <dgm:pt modelId="{65FD2DC8-0890-4950-97D2-25BAE5FF9F3E}" type="pres">
      <dgm:prSet presAssocID="{BCEF482C-97B5-401C-8439-5585EC6B1263}" presName="LevelTwoTextNode" presStyleLbl="node2" presStyleIdx="0" presStyleCnt="5" custScaleX="200681" custScaleY="173619" custLinFactNeighborX="9050" custLinFactNeighborY="-528">
        <dgm:presLayoutVars>
          <dgm:chPref val="3"/>
        </dgm:presLayoutVars>
      </dgm:prSet>
      <dgm:spPr/>
      <dgm:t>
        <a:bodyPr/>
        <a:lstStyle/>
        <a:p>
          <a:endParaRPr lang="en-US"/>
        </a:p>
      </dgm:t>
    </dgm:pt>
    <dgm:pt modelId="{DEAA678B-C468-415E-B44E-993108A708AE}" type="pres">
      <dgm:prSet presAssocID="{BCEF482C-97B5-401C-8439-5585EC6B1263}" presName="level3hierChild" presStyleCnt="0"/>
      <dgm:spPr/>
      <dgm:t>
        <a:bodyPr/>
        <a:lstStyle/>
        <a:p>
          <a:endParaRPr lang="en-US"/>
        </a:p>
      </dgm:t>
    </dgm:pt>
    <dgm:pt modelId="{5D155A6D-83FA-426A-834F-BBC788B3BEE3}" type="pres">
      <dgm:prSet presAssocID="{1D02AA14-93B8-47C6-85D4-D63A00D8B5BB}" presName="conn2-1" presStyleLbl="parChTrans1D2" presStyleIdx="1" presStyleCnt="5" custScaleX="2000000"/>
      <dgm:spPr/>
      <dgm:t>
        <a:bodyPr/>
        <a:lstStyle/>
        <a:p>
          <a:endParaRPr lang="en-US"/>
        </a:p>
      </dgm:t>
    </dgm:pt>
    <dgm:pt modelId="{EA577395-8F5C-4C60-AE4F-B9106DBD8AFB}" type="pres">
      <dgm:prSet presAssocID="{1D02AA14-93B8-47C6-85D4-D63A00D8B5BB}" presName="connTx" presStyleLbl="parChTrans1D2" presStyleIdx="1" presStyleCnt="5"/>
      <dgm:spPr/>
      <dgm:t>
        <a:bodyPr/>
        <a:lstStyle/>
        <a:p>
          <a:endParaRPr lang="en-US"/>
        </a:p>
      </dgm:t>
    </dgm:pt>
    <dgm:pt modelId="{FD702BDE-ECC1-4C6A-B03E-E5B42C4251DE}" type="pres">
      <dgm:prSet presAssocID="{BA3DBB9F-CF8A-4D80-AFEA-CEB2F1B1B65D}" presName="root2" presStyleCnt="0"/>
      <dgm:spPr/>
      <dgm:t>
        <a:bodyPr/>
        <a:lstStyle/>
        <a:p>
          <a:endParaRPr lang="en-US"/>
        </a:p>
      </dgm:t>
    </dgm:pt>
    <dgm:pt modelId="{BCCBB40A-0C99-41B9-9C0C-405FA8F1FF86}" type="pres">
      <dgm:prSet presAssocID="{BA3DBB9F-CF8A-4D80-AFEA-CEB2F1B1B65D}" presName="LevelTwoTextNode" presStyleLbl="node2" presStyleIdx="1" presStyleCnt="5" custScaleX="194403" custLinFactNeighborX="11463" custLinFactNeighborY="-5796">
        <dgm:presLayoutVars>
          <dgm:chPref val="3"/>
        </dgm:presLayoutVars>
      </dgm:prSet>
      <dgm:spPr/>
      <dgm:t>
        <a:bodyPr/>
        <a:lstStyle/>
        <a:p>
          <a:endParaRPr lang="en-US"/>
        </a:p>
      </dgm:t>
    </dgm:pt>
    <dgm:pt modelId="{6DACD1F2-2576-4B1C-9228-8D0E721B6586}" type="pres">
      <dgm:prSet presAssocID="{BA3DBB9F-CF8A-4D80-AFEA-CEB2F1B1B65D}" presName="level3hierChild" presStyleCnt="0"/>
      <dgm:spPr/>
      <dgm:t>
        <a:bodyPr/>
        <a:lstStyle/>
        <a:p>
          <a:endParaRPr lang="en-US"/>
        </a:p>
      </dgm:t>
    </dgm:pt>
    <dgm:pt modelId="{46EA7C94-94E7-4DAA-B9B4-631FD69F331B}" type="pres">
      <dgm:prSet presAssocID="{48ADF9BE-DF4B-4887-8306-575F98A18D09}" presName="conn2-1" presStyleLbl="parChTrans1D2" presStyleIdx="2" presStyleCnt="5" custScaleX="2000000"/>
      <dgm:spPr/>
      <dgm:t>
        <a:bodyPr/>
        <a:lstStyle/>
        <a:p>
          <a:endParaRPr lang="en-US"/>
        </a:p>
      </dgm:t>
    </dgm:pt>
    <dgm:pt modelId="{3B18DA77-8937-4683-BFB9-88464F8672D3}" type="pres">
      <dgm:prSet presAssocID="{48ADF9BE-DF4B-4887-8306-575F98A18D09}" presName="connTx" presStyleLbl="parChTrans1D2" presStyleIdx="2" presStyleCnt="5"/>
      <dgm:spPr/>
      <dgm:t>
        <a:bodyPr/>
        <a:lstStyle/>
        <a:p>
          <a:endParaRPr lang="en-US"/>
        </a:p>
      </dgm:t>
    </dgm:pt>
    <dgm:pt modelId="{45987BC4-6FC8-4786-ADCB-795EE82BBCE2}" type="pres">
      <dgm:prSet presAssocID="{3139FFB0-FC8A-4A1B-A0AE-C0C5B79023A3}" presName="root2" presStyleCnt="0"/>
      <dgm:spPr/>
      <dgm:t>
        <a:bodyPr/>
        <a:lstStyle/>
        <a:p>
          <a:endParaRPr lang="en-US"/>
        </a:p>
      </dgm:t>
    </dgm:pt>
    <dgm:pt modelId="{530BD543-777B-4513-B290-0F28233C328B}" type="pres">
      <dgm:prSet presAssocID="{3139FFB0-FC8A-4A1B-A0AE-C0C5B79023A3}" presName="LevelTwoTextNode" presStyleLbl="node2" presStyleIdx="2" presStyleCnt="5" custScaleX="196953" custLinFactNeighborX="7953" custLinFactNeighborY="-11862">
        <dgm:presLayoutVars>
          <dgm:chPref val="3"/>
        </dgm:presLayoutVars>
      </dgm:prSet>
      <dgm:spPr/>
      <dgm:t>
        <a:bodyPr/>
        <a:lstStyle/>
        <a:p>
          <a:endParaRPr lang="en-US"/>
        </a:p>
      </dgm:t>
    </dgm:pt>
    <dgm:pt modelId="{69DA68F1-F0AA-4685-859F-9AE06B673F2E}" type="pres">
      <dgm:prSet presAssocID="{3139FFB0-FC8A-4A1B-A0AE-C0C5B79023A3}" presName="level3hierChild" presStyleCnt="0"/>
      <dgm:spPr/>
      <dgm:t>
        <a:bodyPr/>
        <a:lstStyle/>
        <a:p>
          <a:endParaRPr lang="en-US"/>
        </a:p>
      </dgm:t>
    </dgm:pt>
    <dgm:pt modelId="{BA9CE711-2498-4E7C-A6F0-28E0AFCB5E72}" type="pres">
      <dgm:prSet presAssocID="{621A8B4C-DBF4-4A6D-87E4-0E911BBD3DC1}" presName="conn2-1" presStyleLbl="parChTrans1D2" presStyleIdx="3" presStyleCnt="5" custScaleX="2000000"/>
      <dgm:spPr/>
      <dgm:t>
        <a:bodyPr/>
        <a:lstStyle/>
        <a:p>
          <a:endParaRPr lang="en-US"/>
        </a:p>
      </dgm:t>
    </dgm:pt>
    <dgm:pt modelId="{AF3CDD0B-0CC2-492A-B568-DC947FCBDAC9}" type="pres">
      <dgm:prSet presAssocID="{621A8B4C-DBF4-4A6D-87E4-0E911BBD3DC1}" presName="connTx" presStyleLbl="parChTrans1D2" presStyleIdx="3" presStyleCnt="5"/>
      <dgm:spPr/>
      <dgm:t>
        <a:bodyPr/>
        <a:lstStyle/>
        <a:p>
          <a:endParaRPr lang="en-US"/>
        </a:p>
      </dgm:t>
    </dgm:pt>
    <dgm:pt modelId="{2A87F70C-F9C8-4AD3-B202-9F4E2DDFA854}" type="pres">
      <dgm:prSet presAssocID="{8603E1D0-07D1-4E79-82C1-62B5212FDE67}" presName="root2" presStyleCnt="0"/>
      <dgm:spPr/>
      <dgm:t>
        <a:bodyPr/>
        <a:lstStyle/>
        <a:p>
          <a:endParaRPr lang="en-US"/>
        </a:p>
      </dgm:t>
    </dgm:pt>
    <dgm:pt modelId="{92E68ECE-D555-44F2-8F28-EA920632964C}" type="pres">
      <dgm:prSet presAssocID="{8603E1D0-07D1-4E79-82C1-62B5212FDE67}" presName="LevelTwoTextNode" presStyleLbl="node2" presStyleIdx="3" presStyleCnt="5" custScaleX="198718" custLinFactNeighborX="7954" custLinFactNeighborY="-18300">
        <dgm:presLayoutVars>
          <dgm:chPref val="3"/>
        </dgm:presLayoutVars>
      </dgm:prSet>
      <dgm:spPr/>
      <dgm:t>
        <a:bodyPr/>
        <a:lstStyle/>
        <a:p>
          <a:endParaRPr lang="en-US"/>
        </a:p>
      </dgm:t>
    </dgm:pt>
    <dgm:pt modelId="{97DDF075-92D8-40DA-BC3E-10FF335E6DC2}" type="pres">
      <dgm:prSet presAssocID="{8603E1D0-07D1-4E79-82C1-62B5212FDE67}" presName="level3hierChild" presStyleCnt="0"/>
      <dgm:spPr/>
      <dgm:t>
        <a:bodyPr/>
        <a:lstStyle/>
        <a:p>
          <a:endParaRPr lang="en-US"/>
        </a:p>
      </dgm:t>
    </dgm:pt>
    <dgm:pt modelId="{5C2E8325-ECCB-4AE8-8994-E9B8A3BAA0F5}" type="pres">
      <dgm:prSet presAssocID="{0E4CF5F3-33EF-4273-8FDA-348C2D28397A}" presName="conn2-1" presStyleLbl="parChTrans1D2" presStyleIdx="4" presStyleCnt="5" custScaleX="2000000"/>
      <dgm:spPr/>
      <dgm:t>
        <a:bodyPr/>
        <a:lstStyle/>
        <a:p>
          <a:endParaRPr lang="en-US"/>
        </a:p>
      </dgm:t>
    </dgm:pt>
    <dgm:pt modelId="{657A4B7C-13F9-4A51-B2B1-56F73EC07E52}" type="pres">
      <dgm:prSet presAssocID="{0E4CF5F3-33EF-4273-8FDA-348C2D28397A}" presName="connTx" presStyleLbl="parChTrans1D2" presStyleIdx="4" presStyleCnt="5"/>
      <dgm:spPr/>
      <dgm:t>
        <a:bodyPr/>
        <a:lstStyle/>
        <a:p>
          <a:endParaRPr lang="en-US"/>
        </a:p>
      </dgm:t>
    </dgm:pt>
    <dgm:pt modelId="{E57A60C0-E713-46F2-BCDC-F76D52E38D8E}" type="pres">
      <dgm:prSet presAssocID="{712A0EE9-DBB3-43BD-AEA5-7BD02BF20E26}" presName="root2" presStyleCnt="0"/>
      <dgm:spPr/>
      <dgm:t>
        <a:bodyPr/>
        <a:lstStyle/>
        <a:p>
          <a:endParaRPr lang="en-US"/>
        </a:p>
      </dgm:t>
    </dgm:pt>
    <dgm:pt modelId="{9A1B7D5A-120A-406D-A7EE-F27A6A3BA84F}" type="pres">
      <dgm:prSet presAssocID="{712A0EE9-DBB3-43BD-AEA5-7BD02BF20E26}" presName="LevelTwoTextNode" presStyleLbl="node2" presStyleIdx="4" presStyleCnt="5" custScaleX="203538" custLinFactNeighborX="3778" custLinFactNeighborY="-16386">
        <dgm:presLayoutVars>
          <dgm:chPref val="3"/>
        </dgm:presLayoutVars>
      </dgm:prSet>
      <dgm:spPr/>
      <dgm:t>
        <a:bodyPr/>
        <a:lstStyle/>
        <a:p>
          <a:endParaRPr lang="en-US"/>
        </a:p>
      </dgm:t>
    </dgm:pt>
    <dgm:pt modelId="{451B4F27-DD73-4238-9B70-574B4890485A}" type="pres">
      <dgm:prSet presAssocID="{712A0EE9-DBB3-43BD-AEA5-7BD02BF20E26}" presName="level3hierChild" presStyleCnt="0"/>
      <dgm:spPr/>
      <dgm:t>
        <a:bodyPr/>
        <a:lstStyle/>
        <a:p>
          <a:endParaRPr lang="en-US"/>
        </a:p>
      </dgm:t>
    </dgm:pt>
  </dgm:ptLst>
  <dgm:cxnLst>
    <dgm:cxn modelId="{C6E6BD06-549D-4566-A883-4BEF57278229}" type="presOf" srcId="{8603E1D0-07D1-4E79-82C1-62B5212FDE67}" destId="{92E68ECE-D555-44F2-8F28-EA920632964C}" srcOrd="0" destOrd="0" presId="urn:microsoft.com/office/officeart/2005/8/layout/hierarchy2"/>
    <dgm:cxn modelId="{5750F0A0-7D39-404D-9F2D-F7598F29C265}" srcId="{A9665BAD-C9FE-42C5-82EC-D9D68252BA24}" destId="{8603E1D0-07D1-4E79-82C1-62B5212FDE67}" srcOrd="3" destOrd="0" parTransId="{621A8B4C-DBF4-4A6D-87E4-0E911BBD3DC1}" sibTransId="{A66A3C75-2614-48F3-BBA4-BD34560757CD}"/>
    <dgm:cxn modelId="{7A826801-EB10-45C6-9905-1DF15E7A6EBA}" srcId="{A9665BAD-C9FE-42C5-82EC-D9D68252BA24}" destId="{BA3DBB9F-CF8A-4D80-AFEA-CEB2F1B1B65D}" srcOrd="1" destOrd="0" parTransId="{1D02AA14-93B8-47C6-85D4-D63A00D8B5BB}" sibTransId="{451331BF-8550-4FD3-9EC8-5FDED0FCA1D6}"/>
    <dgm:cxn modelId="{030204E3-120E-4812-BCC5-59C57F61CC78}" type="presOf" srcId="{0E4CF5F3-33EF-4273-8FDA-348C2D28397A}" destId="{657A4B7C-13F9-4A51-B2B1-56F73EC07E52}" srcOrd="1" destOrd="0" presId="urn:microsoft.com/office/officeart/2005/8/layout/hierarchy2"/>
    <dgm:cxn modelId="{C59048B4-DBC3-40E9-A893-4AD9A97A91CC}" type="presOf" srcId="{621A8B4C-DBF4-4A6D-87E4-0E911BBD3DC1}" destId="{AF3CDD0B-0CC2-492A-B568-DC947FCBDAC9}" srcOrd="1" destOrd="0" presId="urn:microsoft.com/office/officeart/2005/8/layout/hierarchy2"/>
    <dgm:cxn modelId="{0510CB21-BF9A-416F-B1B5-6EB91D9F9FB8}" type="presOf" srcId="{BA3DBB9F-CF8A-4D80-AFEA-CEB2F1B1B65D}" destId="{BCCBB40A-0C99-41B9-9C0C-405FA8F1FF86}" srcOrd="0" destOrd="0" presId="urn:microsoft.com/office/officeart/2005/8/layout/hierarchy2"/>
    <dgm:cxn modelId="{BA8CE2F8-B9F7-42C8-8843-A280ECA2FBC9}" type="presOf" srcId="{BCEF482C-97B5-401C-8439-5585EC6B1263}" destId="{65FD2DC8-0890-4950-97D2-25BAE5FF9F3E}" srcOrd="0" destOrd="0" presId="urn:microsoft.com/office/officeart/2005/8/layout/hierarchy2"/>
    <dgm:cxn modelId="{BC85BDB8-5F13-4030-A1F2-1B36F933504F}" type="presOf" srcId="{7E7BBF79-9140-463F-82AD-3C292C01B5F8}" destId="{BC57D75A-FB1C-4BCA-A658-14E621CCD100}" srcOrd="0" destOrd="0" presId="urn:microsoft.com/office/officeart/2005/8/layout/hierarchy2"/>
    <dgm:cxn modelId="{FA0F7F27-9A86-444B-A46C-8F82537405E5}" type="presOf" srcId="{621A8B4C-DBF4-4A6D-87E4-0E911BBD3DC1}" destId="{BA9CE711-2498-4E7C-A6F0-28E0AFCB5E72}" srcOrd="0" destOrd="0" presId="urn:microsoft.com/office/officeart/2005/8/layout/hierarchy2"/>
    <dgm:cxn modelId="{3C72AE0B-93A4-42C4-BAE2-FEC91FF4B0AA}" type="presOf" srcId="{0E4CF5F3-33EF-4273-8FDA-348C2D28397A}" destId="{5C2E8325-ECCB-4AE8-8994-E9B8A3BAA0F5}" srcOrd="0" destOrd="0" presId="urn:microsoft.com/office/officeart/2005/8/layout/hierarchy2"/>
    <dgm:cxn modelId="{C1A37357-B628-47A8-936A-52C6DADCFD61}" type="presOf" srcId="{48ADF9BE-DF4B-4887-8306-575F98A18D09}" destId="{3B18DA77-8937-4683-BFB9-88464F8672D3}" srcOrd="1" destOrd="0" presId="urn:microsoft.com/office/officeart/2005/8/layout/hierarchy2"/>
    <dgm:cxn modelId="{D1AD693B-A925-4FEF-8D78-AD6664BF1945}" type="presOf" srcId="{1D02AA14-93B8-47C6-85D4-D63A00D8B5BB}" destId="{EA577395-8F5C-4C60-AE4F-B9106DBD8AFB}" srcOrd="1" destOrd="0" presId="urn:microsoft.com/office/officeart/2005/8/layout/hierarchy2"/>
    <dgm:cxn modelId="{791DF16D-9FAC-4775-B1C4-4C6415E62FBB}" srcId="{A9665BAD-C9FE-42C5-82EC-D9D68252BA24}" destId="{712A0EE9-DBB3-43BD-AEA5-7BD02BF20E26}" srcOrd="4" destOrd="0" parTransId="{0E4CF5F3-33EF-4273-8FDA-348C2D28397A}" sibTransId="{1532330A-1390-41C7-8D17-937133EA4542}"/>
    <dgm:cxn modelId="{058033A3-78B8-481D-8861-4535B4AF73A2}" srcId="{A9665BAD-C9FE-42C5-82EC-D9D68252BA24}" destId="{3139FFB0-FC8A-4A1B-A0AE-C0C5B79023A3}" srcOrd="2" destOrd="0" parTransId="{48ADF9BE-DF4B-4887-8306-575F98A18D09}" sibTransId="{EB6339DB-1B93-4AFC-8BB2-B1735D9E259C}"/>
    <dgm:cxn modelId="{F2917971-E22B-4A6A-B187-D2CE7B84FEC2}" type="presOf" srcId="{712A0EE9-DBB3-43BD-AEA5-7BD02BF20E26}" destId="{9A1B7D5A-120A-406D-A7EE-F27A6A3BA84F}" srcOrd="0" destOrd="0" presId="urn:microsoft.com/office/officeart/2005/8/layout/hierarchy2"/>
    <dgm:cxn modelId="{4E0A2DEA-A422-43ED-97A9-910C6EC9F757}" type="presOf" srcId="{A9665BAD-C9FE-42C5-82EC-D9D68252BA24}" destId="{BCD82F61-9332-4ED9-A20E-9DD6ADFE4CA5}" srcOrd="0" destOrd="0" presId="urn:microsoft.com/office/officeart/2005/8/layout/hierarchy2"/>
    <dgm:cxn modelId="{76DB68D9-D289-4AED-8DBB-2D1E0BFD1203}" type="presOf" srcId="{DB25E510-1E15-4600-BA26-5FFDBDAE7EFF}" destId="{C449B29F-4211-4171-9513-8F278D35DA15}" srcOrd="0" destOrd="0" presId="urn:microsoft.com/office/officeart/2005/8/layout/hierarchy2"/>
    <dgm:cxn modelId="{8E3C5722-D052-48E9-AE31-37E8158C4C85}" srcId="{A9665BAD-C9FE-42C5-82EC-D9D68252BA24}" destId="{BCEF482C-97B5-401C-8439-5585EC6B1263}" srcOrd="0" destOrd="0" parTransId="{DB25E510-1E15-4600-BA26-5FFDBDAE7EFF}" sibTransId="{C416C02F-9887-467C-9BA3-5E338CC34288}"/>
    <dgm:cxn modelId="{D1977770-3DCF-4B87-9BDC-42D1F1C38EB3}" type="presOf" srcId="{1D02AA14-93B8-47C6-85D4-D63A00D8B5BB}" destId="{5D155A6D-83FA-426A-834F-BBC788B3BEE3}" srcOrd="0" destOrd="0" presId="urn:microsoft.com/office/officeart/2005/8/layout/hierarchy2"/>
    <dgm:cxn modelId="{672F6AF8-6E19-4BB7-B8D0-426F2CE5C6E0}" type="presOf" srcId="{DB25E510-1E15-4600-BA26-5FFDBDAE7EFF}" destId="{017ACF53-87B4-4EE0-96F6-5E71AC98017E}" srcOrd="1" destOrd="0" presId="urn:microsoft.com/office/officeart/2005/8/layout/hierarchy2"/>
    <dgm:cxn modelId="{10AA3377-CADA-42CD-969E-27711E8B55C2}" srcId="{7E7BBF79-9140-463F-82AD-3C292C01B5F8}" destId="{A9665BAD-C9FE-42C5-82EC-D9D68252BA24}" srcOrd="0" destOrd="0" parTransId="{4C8BFD3C-6187-4E95-8237-3C5513F660E8}" sibTransId="{C2474C6A-3EFA-4558-AB61-BF0C729719AE}"/>
    <dgm:cxn modelId="{BA6E2A80-297B-4EC9-B709-753E5B9BBD22}" type="presOf" srcId="{48ADF9BE-DF4B-4887-8306-575F98A18D09}" destId="{46EA7C94-94E7-4DAA-B9B4-631FD69F331B}" srcOrd="0" destOrd="0" presId="urn:microsoft.com/office/officeart/2005/8/layout/hierarchy2"/>
    <dgm:cxn modelId="{A97402C6-EAFA-4FEA-8D68-507AB8E3C053}" type="presOf" srcId="{3139FFB0-FC8A-4A1B-A0AE-C0C5B79023A3}" destId="{530BD543-777B-4513-B290-0F28233C328B}" srcOrd="0" destOrd="0" presId="urn:microsoft.com/office/officeart/2005/8/layout/hierarchy2"/>
    <dgm:cxn modelId="{2A10A262-F981-4D94-AFD1-9DB774ADF1DA}" type="presParOf" srcId="{BC57D75A-FB1C-4BCA-A658-14E621CCD100}" destId="{496BE6DF-B506-4398-9F9A-A8DA43E8D9EC}" srcOrd="0" destOrd="0" presId="urn:microsoft.com/office/officeart/2005/8/layout/hierarchy2"/>
    <dgm:cxn modelId="{92A464B3-2357-445D-9641-748FFF59DCBF}" type="presParOf" srcId="{496BE6DF-B506-4398-9F9A-A8DA43E8D9EC}" destId="{BCD82F61-9332-4ED9-A20E-9DD6ADFE4CA5}" srcOrd="0" destOrd="0" presId="urn:microsoft.com/office/officeart/2005/8/layout/hierarchy2"/>
    <dgm:cxn modelId="{AA802993-E615-44AE-A86E-BC8AD2499217}" type="presParOf" srcId="{496BE6DF-B506-4398-9F9A-A8DA43E8D9EC}" destId="{3F5E6E88-8105-4BB1-A7AF-6838846602B8}" srcOrd="1" destOrd="0" presId="urn:microsoft.com/office/officeart/2005/8/layout/hierarchy2"/>
    <dgm:cxn modelId="{E84A1DAD-9DCB-4AD9-8312-62573EBFF91F}" type="presParOf" srcId="{3F5E6E88-8105-4BB1-A7AF-6838846602B8}" destId="{C449B29F-4211-4171-9513-8F278D35DA15}" srcOrd="0" destOrd="0" presId="urn:microsoft.com/office/officeart/2005/8/layout/hierarchy2"/>
    <dgm:cxn modelId="{5BE9F63A-8C76-4FE4-9429-6BDB972EC238}" type="presParOf" srcId="{C449B29F-4211-4171-9513-8F278D35DA15}" destId="{017ACF53-87B4-4EE0-96F6-5E71AC98017E}" srcOrd="0" destOrd="0" presId="urn:microsoft.com/office/officeart/2005/8/layout/hierarchy2"/>
    <dgm:cxn modelId="{DB8F9893-4CB2-453E-8E7F-B0341968DB47}" type="presParOf" srcId="{3F5E6E88-8105-4BB1-A7AF-6838846602B8}" destId="{40699BEA-6EF1-4266-8930-A586205A50A4}" srcOrd="1" destOrd="0" presId="urn:microsoft.com/office/officeart/2005/8/layout/hierarchy2"/>
    <dgm:cxn modelId="{7E9F02C4-A9E0-44E4-A60D-F8B5798F9CE7}" type="presParOf" srcId="{40699BEA-6EF1-4266-8930-A586205A50A4}" destId="{65FD2DC8-0890-4950-97D2-25BAE5FF9F3E}" srcOrd="0" destOrd="0" presId="urn:microsoft.com/office/officeart/2005/8/layout/hierarchy2"/>
    <dgm:cxn modelId="{03E2F009-52AE-4C7C-AA06-DE55FE9408AF}" type="presParOf" srcId="{40699BEA-6EF1-4266-8930-A586205A50A4}" destId="{DEAA678B-C468-415E-B44E-993108A708AE}" srcOrd="1" destOrd="0" presId="urn:microsoft.com/office/officeart/2005/8/layout/hierarchy2"/>
    <dgm:cxn modelId="{A8735A1D-EEDF-4BE5-B0AA-A2D5F63E31C9}" type="presParOf" srcId="{3F5E6E88-8105-4BB1-A7AF-6838846602B8}" destId="{5D155A6D-83FA-426A-834F-BBC788B3BEE3}" srcOrd="2" destOrd="0" presId="urn:microsoft.com/office/officeart/2005/8/layout/hierarchy2"/>
    <dgm:cxn modelId="{3A416E34-A04C-47BE-B028-B6CF520CAF07}" type="presParOf" srcId="{5D155A6D-83FA-426A-834F-BBC788B3BEE3}" destId="{EA577395-8F5C-4C60-AE4F-B9106DBD8AFB}" srcOrd="0" destOrd="0" presId="urn:microsoft.com/office/officeart/2005/8/layout/hierarchy2"/>
    <dgm:cxn modelId="{37606B33-BE1C-426A-BC07-11DEB36ADA2C}" type="presParOf" srcId="{3F5E6E88-8105-4BB1-A7AF-6838846602B8}" destId="{FD702BDE-ECC1-4C6A-B03E-E5B42C4251DE}" srcOrd="3" destOrd="0" presId="urn:microsoft.com/office/officeart/2005/8/layout/hierarchy2"/>
    <dgm:cxn modelId="{5D007924-FD74-4A0D-9FE2-768299CD4A27}" type="presParOf" srcId="{FD702BDE-ECC1-4C6A-B03E-E5B42C4251DE}" destId="{BCCBB40A-0C99-41B9-9C0C-405FA8F1FF86}" srcOrd="0" destOrd="0" presId="urn:microsoft.com/office/officeart/2005/8/layout/hierarchy2"/>
    <dgm:cxn modelId="{FA968328-EAB0-4602-B9C1-4CBB451BBA60}" type="presParOf" srcId="{FD702BDE-ECC1-4C6A-B03E-E5B42C4251DE}" destId="{6DACD1F2-2576-4B1C-9228-8D0E721B6586}" srcOrd="1" destOrd="0" presId="urn:microsoft.com/office/officeart/2005/8/layout/hierarchy2"/>
    <dgm:cxn modelId="{04EE5D57-1DBC-46A3-8DCE-DEC58CD7869B}" type="presParOf" srcId="{3F5E6E88-8105-4BB1-A7AF-6838846602B8}" destId="{46EA7C94-94E7-4DAA-B9B4-631FD69F331B}" srcOrd="4" destOrd="0" presId="urn:microsoft.com/office/officeart/2005/8/layout/hierarchy2"/>
    <dgm:cxn modelId="{D9BD37EB-76F4-464C-8563-51BDF1C9856B}" type="presParOf" srcId="{46EA7C94-94E7-4DAA-B9B4-631FD69F331B}" destId="{3B18DA77-8937-4683-BFB9-88464F8672D3}" srcOrd="0" destOrd="0" presId="urn:microsoft.com/office/officeart/2005/8/layout/hierarchy2"/>
    <dgm:cxn modelId="{333AF1F4-5E56-4ABC-96D7-174C87843272}" type="presParOf" srcId="{3F5E6E88-8105-4BB1-A7AF-6838846602B8}" destId="{45987BC4-6FC8-4786-ADCB-795EE82BBCE2}" srcOrd="5" destOrd="0" presId="urn:microsoft.com/office/officeart/2005/8/layout/hierarchy2"/>
    <dgm:cxn modelId="{B34FAE33-CAF6-4334-9546-6B45D2194CFC}" type="presParOf" srcId="{45987BC4-6FC8-4786-ADCB-795EE82BBCE2}" destId="{530BD543-777B-4513-B290-0F28233C328B}" srcOrd="0" destOrd="0" presId="urn:microsoft.com/office/officeart/2005/8/layout/hierarchy2"/>
    <dgm:cxn modelId="{42163D62-817C-414D-B293-802975C741BE}" type="presParOf" srcId="{45987BC4-6FC8-4786-ADCB-795EE82BBCE2}" destId="{69DA68F1-F0AA-4685-859F-9AE06B673F2E}" srcOrd="1" destOrd="0" presId="urn:microsoft.com/office/officeart/2005/8/layout/hierarchy2"/>
    <dgm:cxn modelId="{33F757C0-6962-42F4-9355-5400A98D44D5}" type="presParOf" srcId="{3F5E6E88-8105-4BB1-A7AF-6838846602B8}" destId="{BA9CE711-2498-4E7C-A6F0-28E0AFCB5E72}" srcOrd="6" destOrd="0" presId="urn:microsoft.com/office/officeart/2005/8/layout/hierarchy2"/>
    <dgm:cxn modelId="{8D67B5BF-81FA-4095-B594-BC7EC11D407D}" type="presParOf" srcId="{BA9CE711-2498-4E7C-A6F0-28E0AFCB5E72}" destId="{AF3CDD0B-0CC2-492A-B568-DC947FCBDAC9}" srcOrd="0" destOrd="0" presId="urn:microsoft.com/office/officeart/2005/8/layout/hierarchy2"/>
    <dgm:cxn modelId="{0A433AEF-A29B-46E5-A1B8-9BDC13EE7F98}" type="presParOf" srcId="{3F5E6E88-8105-4BB1-A7AF-6838846602B8}" destId="{2A87F70C-F9C8-4AD3-B202-9F4E2DDFA854}" srcOrd="7" destOrd="0" presId="urn:microsoft.com/office/officeart/2005/8/layout/hierarchy2"/>
    <dgm:cxn modelId="{931885A9-1310-4202-8D4C-896F1B460671}" type="presParOf" srcId="{2A87F70C-F9C8-4AD3-B202-9F4E2DDFA854}" destId="{92E68ECE-D555-44F2-8F28-EA920632964C}" srcOrd="0" destOrd="0" presId="urn:microsoft.com/office/officeart/2005/8/layout/hierarchy2"/>
    <dgm:cxn modelId="{3B672402-F6FB-4F5F-A3B3-372AA4F934CF}" type="presParOf" srcId="{2A87F70C-F9C8-4AD3-B202-9F4E2DDFA854}" destId="{97DDF075-92D8-40DA-BC3E-10FF335E6DC2}" srcOrd="1" destOrd="0" presId="urn:microsoft.com/office/officeart/2005/8/layout/hierarchy2"/>
    <dgm:cxn modelId="{2D92285B-53C1-4622-96BD-21DDD06BCE02}" type="presParOf" srcId="{3F5E6E88-8105-4BB1-A7AF-6838846602B8}" destId="{5C2E8325-ECCB-4AE8-8994-E9B8A3BAA0F5}" srcOrd="8" destOrd="0" presId="urn:microsoft.com/office/officeart/2005/8/layout/hierarchy2"/>
    <dgm:cxn modelId="{8A5C09E0-D269-4228-9A9E-95375E3FE839}" type="presParOf" srcId="{5C2E8325-ECCB-4AE8-8994-E9B8A3BAA0F5}" destId="{657A4B7C-13F9-4A51-B2B1-56F73EC07E52}" srcOrd="0" destOrd="0" presId="urn:microsoft.com/office/officeart/2005/8/layout/hierarchy2"/>
    <dgm:cxn modelId="{EAD8A850-AE60-4A53-807A-6618C9EF95C6}" type="presParOf" srcId="{3F5E6E88-8105-4BB1-A7AF-6838846602B8}" destId="{E57A60C0-E713-46F2-BCDC-F76D52E38D8E}" srcOrd="9" destOrd="0" presId="urn:microsoft.com/office/officeart/2005/8/layout/hierarchy2"/>
    <dgm:cxn modelId="{FA6CF06C-B815-495A-A400-2869615963CF}" type="presParOf" srcId="{E57A60C0-E713-46F2-BCDC-F76D52E38D8E}" destId="{9A1B7D5A-120A-406D-A7EE-F27A6A3BA84F}" srcOrd="0" destOrd="0" presId="urn:microsoft.com/office/officeart/2005/8/layout/hierarchy2"/>
    <dgm:cxn modelId="{114EA396-224B-41BC-A9DF-89F2FD0EDE3E}" type="presParOf" srcId="{E57A60C0-E713-46F2-BCDC-F76D52E38D8E}" destId="{451B4F27-DD73-4238-9B70-574B4890485A}"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3688048-0EAE-436F-9CA5-743BF0FD38C2}" type="doc">
      <dgm:prSet loTypeId="urn:microsoft.com/office/officeart/2005/8/layout/hierarchy2" loCatId="hierarchy" qsTypeId="urn:microsoft.com/office/officeart/2005/8/quickstyle/3d2" qsCatId="3D" csTypeId="urn:microsoft.com/office/officeart/2005/8/colors/accent1_1" csCatId="accent1" phldr="1"/>
      <dgm:spPr/>
      <dgm:t>
        <a:bodyPr/>
        <a:lstStyle/>
        <a:p>
          <a:endParaRPr lang="en-US"/>
        </a:p>
      </dgm:t>
    </dgm:pt>
    <dgm:pt modelId="{8B5242C5-56FE-4437-89EE-87518960A5EB}">
      <dgm:prSet phldrT="[Text]"/>
      <dgm:spPr>
        <a:solidFill>
          <a:srgbClr val="00B0F0"/>
        </a:solidFill>
      </dgm:spPr>
      <dgm:t>
        <a:bodyPr/>
        <a:lstStyle/>
        <a:p>
          <a:r>
            <a:rPr lang="en-US" b="1" dirty="0" smtClean="0">
              <a:solidFill>
                <a:schemeClr val="bg1"/>
              </a:solidFill>
              <a:latin typeface="Times New Roman" panose="02020603050405020304" pitchFamily="18" charset="0"/>
              <a:cs typeface="Times New Roman" panose="02020603050405020304" pitchFamily="18" charset="0"/>
            </a:rPr>
            <a:t>01-Đổi </a:t>
          </a:r>
          <a:r>
            <a:rPr lang="en-US" b="1" dirty="0" err="1" smtClean="0">
              <a:solidFill>
                <a:schemeClr val="bg1"/>
              </a:solidFill>
              <a:latin typeface="Times New Roman" panose="02020603050405020304" pitchFamily="18" charset="0"/>
              <a:cs typeface="Times New Roman" panose="02020603050405020304" pitchFamily="18" charset="0"/>
            </a:rPr>
            <a:t>mới</a:t>
          </a:r>
          <a:r>
            <a:rPr lang="en-US" b="1" dirty="0" smtClean="0">
              <a:solidFill>
                <a:schemeClr val="bg1"/>
              </a:solidFill>
              <a:latin typeface="Times New Roman" panose="02020603050405020304" pitchFamily="18" charset="0"/>
              <a:cs typeface="Times New Roman" panose="02020603050405020304" pitchFamily="18" charset="0"/>
            </a:rPr>
            <a:t> </a:t>
          </a:r>
          <a:r>
            <a:rPr lang="en-US" b="1" dirty="0" err="1" smtClean="0">
              <a:solidFill>
                <a:schemeClr val="bg1"/>
              </a:solidFill>
              <a:latin typeface="Times New Roman" panose="02020603050405020304" pitchFamily="18" charset="0"/>
              <a:cs typeface="Times New Roman" panose="02020603050405020304" pitchFamily="18" charset="0"/>
            </a:rPr>
            <a:t>kinh</a:t>
          </a:r>
          <a:r>
            <a:rPr lang="en-US" b="1" dirty="0" smtClean="0">
              <a:solidFill>
                <a:schemeClr val="bg1"/>
              </a:solidFill>
              <a:latin typeface="Times New Roman" panose="02020603050405020304" pitchFamily="18" charset="0"/>
              <a:cs typeface="Times New Roman" panose="02020603050405020304" pitchFamily="18" charset="0"/>
            </a:rPr>
            <a:t> </a:t>
          </a:r>
          <a:r>
            <a:rPr lang="en-US" b="1" dirty="0" err="1" smtClean="0">
              <a:solidFill>
                <a:schemeClr val="bg1"/>
              </a:solidFill>
              <a:latin typeface="Times New Roman" panose="02020603050405020304" pitchFamily="18" charset="0"/>
              <a:cs typeface="Times New Roman" panose="02020603050405020304" pitchFamily="18" charset="0"/>
            </a:rPr>
            <a:t>tế</a:t>
          </a:r>
          <a:endParaRPr lang="en-US" b="1" dirty="0">
            <a:solidFill>
              <a:schemeClr val="bg1"/>
            </a:solidFill>
            <a:latin typeface="Times New Roman" panose="02020603050405020304" pitchFamily="18" charset="0"/>
            <a:cs typeface="Times New Roman" panose="02020603050405020304" pitchFamily="18" charset="0"/>
          </a:endParaRPr>
        </a:p>
      </dgm:t>
    </dgm:pt>
    <dgm:pt modelId="{29947885-8E71-45D7-B635-D7B1F2891772}" type="parTrans" cxnId="{B2F367F0-D7B0-4725-87A3-285A31982D97}">
      <dgm:prSet/>
      <dgm:spPr/>
      <dgm:t>
        <a:bodyPr/>
        <a:lstStyle/>
        <a:p>
          <a:endParaRPr lang="en-US"/>
        </a:p>
      </dgm:t>
    </dgm:pt>
    <dgm:pt modelId="{474541D1-3001-4C71-B47E-BF0F941029EE}" type="sibTrans" cxnId="{B2F367F0-D7B0-4725-87A3-285A31982D97}">
      <dgm:prSet/>
      <dgm:spPr/>
      <dgm:t>
        <a:bodyPr/>
        <a:lstStyle/>
        <a:p>
          <a:endParaRPr lang="en-US"/>
        </a:p>
      </dgm:t>
    </dgm:pt>
    <dgm:pt modelId="{C13B68B6-A950-43D2-8170-1E5694D49259}">
      <dgm:prSet phldrT="[Text]"/>
      <dgm:spPr/>
      <dgm:t>
        <a:bodyPr/>
        <a:lstStyle/>
        <a:p>
          <a:r>
            <a:rPr lang="pt-PT" b="1" dirty="0" smtClean="0">
              <a:latin typeface="Times New Roman" panose="02020603050405020304" pitchFamily="18" charset="0"/>
              <a:cs typeface="Times New Roman" panose="02020603050405020304" pitchFamily="18" charset="0"/>
            </a:rPr>
            <a:t>Luật Đầu tư nước ngoài</a:t>
          </a:r>
        </a:p>
        <a:p>
          <a:r>
            <a:rPr lang="pt-PT" b="1" dirty="0" smtClean="0">
              <a:latin typeface="Times New Roman" panose="02020603050405020304" pitchFamily="18" charset="0"/>
              <a:cs typeface="Times New Roman" panose="02020603050405020304" pitchFamily="18" charset="0"/>
            </a:rPr>
            <a:t> (1-1988)</a:t>
          </a:r>
          <a:endParaRPr lang="en-US" dirty="0"/>
        </a:p>
      </dgm:t>
    </dgm:pt>
    <dgm:pt modelId="{EE65C430-6B36-4A91-A58C-460BC0FF6C52}" type="parTrans" cxnId="{EF7E3D31-2D3C-48B7-AC80-992B25FC194C}">
      <dgm:prSet/>
      <dgm:spPr/>
      <dgm:t>
        <a:bodyPr/>
        <a:lstStyle/>
        <a:p>
          <a:endParaRPr lang="en-US"/>
        </a:p>
      </dgm:t>
    </dgm:pt>
    <dgm:pt modelId="{9BBFCD51-C2E0-4522-A9C2-67D7C746D56B}" type="sibTrans" cxnId="{EF7E3D31-2D3C-48B7-AC80-992B25FC194C}">
      <dgm:prSet/>
      <dgm:spPr/>
      <dgm:t>
        <a:bodyPr/>
        <a:lstStyle/>
        <a:p>
          <a:endParaRPr lang="en-US"/>
        </a:p>
      </dgm:t>
    </dgm:pt>
    <dgm:pt modelId="{0CD32589-14C2-42D9-8B53-A0EC0BA60E8B}">
      <dgm:prSet phldrT="[Text]"/>
      <dgm:spPr/>
      <dgm:t>
        <a:bodyPr/>
        <a:lstStyle/>
        <a:p>
          <a:r>
            <a:rPr lang="en-US" altLang="vi-VN" b="1" dirty="0" err="1" smtClean="0">
              <a:latin typeface="Times New Roman" panose="02020603050405020304" pitchFamily="18" charset="0"/>
              <a:cs typeface="Times New Roman" panose="02020603050405020304" pitchFamily="18" charset="0"/>
            </a:rPr>
            <a:t>Nghị</a:t>
          </a:r>
          <a:r>
            <a:rPr lang="en-US" altLang="vi-VN" b="1" dirty="0" smtClean="0">
              <a:latin typeface="Times New Roman" panose="02020603050405020304" pitchFamily="18" charset="0"/>
              <a:cs typeface="Times New Roman" panose="02020603050405020304" pitchFamily="18" charset="0"/>
            </a:rPr>
            <a:t> </a:t>
          </a:r>
          <a:r>
            <a:rPr lang="en-US" altLang="vi-VN" b="1" dirty="0" err="1" smtClean="0">
              <a:latin typeface="Times New Roman" panose="02020603050405020304" pitchFamily="18" charset="0"/>
              <a:cs typeface="Times New Roman" panose="02020603050405020304" pitchFamily="18" charset="0"/>
            </a:rPr>
            <a:t>quyết</a:t>
          </a:r>
          <a:r>
            <a:rPr lang="en-US" altLang="vi-VN" b="1" dirty="0" smtClean="0">
              <a:latin typeface="Times New Roman" panose="02020603050405020304" pitchFamily="18" charset="0"/>
              <a:cs typeface="Times New Roman" panose="02020603050405020304" pitchFamily="18" charset="0"/>
            </a:rPr>
            <a:t> 10 BCT </a:t>
          </a:r>
          <a:r>
            <a:rPr lang="pt-PT" b="1" dirty="0" smtClean="0">
              <a:latin typeface="Times New Roman" panose="02020603050405020304" pitchFamily="18" charset="0"/>
              <a:cs typeface="Times New Roman" panose="02020603050405020304" pitchFamily="18" charset="0"/>
            </a:rPr>
            <a:t>(4-1988) v</a:t>
          </a:r>
          <a:r>
            <a:rPr lang="en-US" altLang="vi-VN" b="1" dirty="0" smtClean="0">
              <a:latin typeface="Times New Roman" panose="02020603050405020304" pitchFamily="18" charset="0"/>
              <a:cs typeface="Times New Roman" panose="02020603050405020304" pitchFamily="18" charset="0"/>
            </a:rPr>
            <a:t>ề </a:t>
          </a:r>
          <a:r>
            <a:rPr lang="en-US" altLang="vi-VN" b="1" dirty="0" err="1" smtClean="0">
              <a:latin typeface="Times New Roman" panose="02020603050405020304" pitchFamily="18" charset="0"/>
              <a:cs typeface="Times New Roman" panose="02020603050405020304" pitchFamily="18" charset="0"/>
            </a:rPr>
            <a:t>đổi</a:t>
          </a:r>
          <a:r>
            <a:rPr lang="en-US" altLang="vi-VN" b="1" dirty="0" smtClean="0">
              <a:latin typeface="Times New Roman" panose="02020603050405020304" pitchFamily="18" charset="0"/>
              <a:cs typeface="Times New Roman" panose="02020603050405020304" pitchFamily="18" charset="0"/>
            </a:rPr>
            <a:t> </a:t>
          </a:r>
          <a:r>
            <a:rPr lang="en-US" altLang="vi-VN" b="1" dirty="0" err="1" smtClean="0">
              <a:latin typeface="Times New Roman" panose="02020603050405020304" pitchFamily="18" charset="0"/>
              <a:cs typeface="Times New Roman" panose="02020603050405020304" pitchFamily="18" charset="0"/>
            </a:rPr>
            <a:t>mới</a:t>
          </a:r>
          <a:r>
            <a:rPr lang="en-US" altLang="vi-VN" b="1" dirty="0" smtClean="0">
              <a:latin typeface="Times New Roman" panose="02020603050405020304" pitchFamily="18" charset="0"/>
              <a:cs typeface="Times New Roman" panose="02020603050405020304" pitchFamily="18" charset="0"/>
            </a:rPr>
            <a:t> </a:t>
          </a:r>
          <a:r>
            <a:rPr lang="en-US" altLang="vi-VN" b="1" dirty="0" err="1" smtClean="0">
              <a:latin typeface="Times New Roman" panose="02020603050405020304" pitchFamily="18" charset="0"/>
              <a:cs typeface="Times New Roman" panose="02020603050405020304" pitchFamily="18" charset="0"/>
            </a:rPr>
            <a:t>quản</a:t>
          </a:r>
          <a:r>
            <a:rPr lang="en-US" altLang="vi-VN" b="1" dirty="0" smtClean="0">
              <a:latin typeface="Times New Roman" panose="02020603050405020304" pitchFamily="18" charset="0"/>
              <a:cs typeface="Times New Roman" panose="02020603050405020304" pitchFamily="18" charset="0"/>
            </a:rPr>
            <a:t> </a:t>
          </a:r>
          <a:r>
            <a:rPr lang="en-US" altLang="vi-VN" b="1" dirty="0" err="1" smtClean="0">
              <a:latin typeface="Times New Roman" panose="02020603050405020304" pitchFamily="18" charset="0"/>
              <a:cs typeface="Times New Roman" panose="02020603050405020304" pitchFamily="18" charset="0"/>
            </a:rPr>
            <a:t>lý</a:t>
          </a:r>
          <a:r>
            <a:rPr lang="en-US" altLang="vi-VN" b="1" dirty="0" smtClean="0">
              <a:latin typeface="Times New Roman" panose="02020603050405020304" pitchFamily="18" charset="0"/>
              <a:cs typeface="Times New Roman" panose="02020603050405020304" pitchFamily="18" charset="0"/>
            </a:rPr>
            <a:t> </a:t>
          </a:r>
          <a:r>
            <a:rPr lang="en-US" altLang="vi-VN" b="1" dirty="0" err="1" smtClean="0">
              <a:latin typeface="Times New Roman" panose="02020603050405020304" pitchFamily="18" charset="0"/>
              <a:cs typeface="Times New Roman" panose="02020603050405020304" pitchFamily="18" charset="0"/>
            </a:rPr>
            <a:t>kinh</a:t>
          </a:r>
          <a:r>
            <a:rPr lang="en-US" altLang="vi-VN" b="1" dirty="0" smtClean="0">
              <a:latin typeface="Times New Roman" panose="02020603050405020304" pitchFamily="18" charset="0"/>
              <a:cs typeface="Times New Roman" panose="02020603050405020304" pitchFamily="18" charset="0"/>
            </a:rPr>
            <a:t> </a:t>
          </a:r>
          <a:r>
            <a:rPr lang="en-US" altLang="vi-VN" b="1" dirty="0" err="1" smtClean="0">
              <a:latin typeface="Times New Roman" panose="02020603050405020304" pitchFamily="18" charset="0"/>
              <a:cs typeface="Times New Roman" panose="02020603050405020304" pitchFamily="18" charset="0"/>
            </a:rPr>
            <a:t>tế</a:t>
          </a:r>
          <a:r>
            <a:rPr lang="en-US" altLang="vi-VN" b="1" dirty="0" smtClean="0">
              <a:latin typeface="Times New Roman" panose="02020603050405020304" pitchFamily="18" charset="0"/>
              <a:cs typeface="Times New Roman" panose="02020603050405020304" pitchFamily="18" charset="0"/>
            </a:rPr>
            <a:t> </a:t>
          </a:r>
          <a:r>
            <a:rPr lang="en-US" altLang="vi-VN" b="1" dirty="0" err="1" smtClean="0">
              <a:latin typeface="Times New Roman" panose="02020603050405020304" pitchFamily="18" charset="0"/>
              <a:cs typeface="Times New Roman" panose="02020603050405020304" pitchFamily="18" charset="0"/>
            </a:rPr>
            <a:t>nông</a:t>
          </a:r>
          <a:r>
            <a:rPr lang="en-US" altLang="vi-VN" b="1" dirty="0" smtClean="0">
              <a:latin typeface="Times New Roman" panose="02020603050405020304" pitchFamily="18" charset="0"/>
              <a:cs typeface="Times New Roman" panose="02020603050405020304" pitchFamily="18" charset="0"/>
            </a:rPr>
            <a:t> </a:t>
          </a:r>
          <a:r>
            <a:rPr lang="en-US" altLang="vi-VN" b="1" dirty="0" err="1" smtClean="0">
              <a:latin typeface="Times New Roman" panose="02020603050405020304" pitchFamily="18" charset="0"/>
              <a:cs typeface="Times New Roman" panose="02020603050405020304" pitchFamily="18" charset="0"/>
            </a:rPr>
            <a:t>nghiệp</a:t>
          </a:r>
          <a:r>
            <a:rPr lang="en-US" altLang="vi-VN" b="1" dirty="0" smtClean="0">
              <a:latin typeface="Times New Roman" panose="02020603050405020304" pitchFamily="18" charset="0"/>
              <a:cs typeface="Times New Roman" panose="02020603050405020304" pitchFamily="18" charset="0"/>
            </a:rPr>
            <a:t> </a:t>
          </a:r>
          <a:endParaRPr lang="en-US" dirty="0"/>
        </a:p>
      </dgm:t>
    </dgm:pt>
    <dgm:pt modelId="{937DAC3A-29C4-40D6-AECF-4351568D3BF2}" type="parTrans" cxnId="{3B8D110F-CD80-4408-AD56-8531853640FE}">
      <dgm:prSet/>
      <dgm:spPr/>
      <dgm:t>
        <a:bodyPr/>
        <a:lstStyle/>
        <a:p>
          <a:endParaRPr lang="en-US"/>
        </a:p>
      </dgm:t>
    </dgm:pt>
    <dgm:pt modelId="{C5BB87EE-4CED-43BF-9637-B7E4CF72038E}" type="sibTrans" cxnId="{3B8D110F-CD80-4408-AD56-8531853640FE}">
      <dgm:prSet/>
      <dgm:spPr/>
      <dgm:t>
        <a:bodyPr/>
        <a:lstStyle/>
        <a:p>
          <a:endParaRPr lang="en-US"/>
        </a:p>
      </dgm:t>
    </dgm:pt>
    <dgm:pt modelId="{7E4DC2A7-41B2-4D7B-B215-8A3F5EFC295C}">
      <dgm:prSet/>
      <dgm:spPr/>
      <dgm:t>
        <a:bodyPr/>
        <a:lstStyle/>
        <a:p>
          <a:r>
            <a:rPr lang="vi-VN" b="1" dirty="0" smtClean="0">
              <a:latin typeface="Times New Roman" panose="02020603050405020304" pitchFamily="18" charset="0"/>
              <a:cs typeface="Times New Roman" panose="02020603050405020304" pitchFamily="18" charset="0"/>
            </a:rPr>
            <a:t>C</a:t>
          </a:r>
          <a:r>
            <a:rPr lang="pt-PT" b="1" dirty="0" smtClean="0">
              <a:latin typeface="Times New Roman" panose="02020603050405020304" pitchFamily="18" charset="0"/>
              <a:cs typeface="Times New Roman" panose="02020603050405020304" pitchFamily="18" charset="0"/>
            </a:rPr>
            <a:t>ông nhận nhiều thành phần kinh tế</a:t>
          </a:r>
          <a:endParaRPr lang="en-US" dirty="0"/>
        </a:p>
      </dgm:t>
    </dgm:pt>
    <dgm:pt modelId="{FD34BDFE-6459-4F15-97F0-4B9EDF8E4689}" type="parTrans" cxnId="{DEFB91B1-A977-4C1E-A586-346CD233F03F}">
      <dgm:prSet/>
      <dgm:spPr/>
      <dgm:t>
        <a:bodyPr/>
        <a:lstStyle/>
        <a:p>
          <a:endParaRPr lang="en-US"/>
        </a:p>
      </dgm:t>
    </dgm:pt>
    <dgm:pt modelId="{D0AB48EC-F766-4D23-8D56-0B3C6FB94D06}" type="sibTrans" cxnId="{DEFB91B1-A977-4C1E-A586-346CD233F03F}">
      <dgm:prSet/>
      <dgm:spPr/>
      <dgm:t>
        <a:bodyPr/>
        <a:lstStyle/>
        <a:p>
          <a:endParaRPr lang="en-US"/>
        </a:p>
      </dgm:t>
    </dgm:pt>
    <dgm:pt modelId="{93F27151-8BC6-4062-9DEB-EC591C401325}">
      <dgm:prSet/>
      <dgm:spPr/>
      <dgm:t>
        <a:bodyPr/>
        <a:lstStyle/>
        <a:p>
          <a:r>
            <a:rPr lang="vi-VN" altLang="vi-VN" b="1" dirty="0" smtClean="0">
              <a:latin typeface="Times New Roman" panose="02020603050405020304" pitchFamily="18" charset="0"/>
              <a:cs typeface="Times New Roman" panose="02020603050405020304" pitchFamily="18" charset="0"/>
            </a:rPr>
            <a:t>Xóa bỏ chế độ tem phiếu, bao cấp</a:t>
          </a:r>
          <a:endParaRPr lang="en-US" altLang="vi-VN" b="1" dirty="0" smtClean="0">
            <a:latin typeface="Times New Roman" panose="02020603050405020304" pitchFamily="18" charset="0"/>
            <a:cs typeface="Times New Roman" panose="02020603050405020304" pitchFamily="18" charset="0"/>
          </a:endParaRPr>
        </a:p>
      </dgm:t>
    </dgm:pt>
    <dgm:pt modelId="{6A8D912F-E547-4D5B-AD7D-CF260AFCDD94}" type="parTrans" cxnId="{ECE9E17A-4E48-4F8D-9366-532CE5896B07}">
      <dgm:prSet/>
      <dgm:spPr/>
      <dgm:t>
        <a:bodyPr/>
        <a:lstStyle/>
        <a:p>
          <a:endParaRPr lang="en-US"/>
        </a:p>
      </dgm:t>
    </dgm:pt>
    <dgm:pt modelId="{67375336-E19A-439D-A5A6-A83D7A46335C}" type="sibTrans" cxnId="{ECE9E17A-4E48-4F8D-9366-532CE5896B07}">
      <dgm:prSet/>
      <dgm:spPr/>
      <dgm:t>
        <a:bodyPr/>
        <a:lstStyle/>
        <a:p>
          <a:endParaRPr lang="en-US"/>
        </a:p>
      </dgm:t>
    </dgm:pt>
    <dgm:pt modelId="{3643C6A0-B5D0-493C-A81C-DCA7D4D95DA4}" type="pres">
      <dgm:prSet presAssocID="{03688048-0EAE-436F-9CA5-743BF0FD38C2}" presName="diagram" presStyleCnt="0">
        <dgm:presLayoutVars>
          <dgm:chPref val="1"/>
          <dgm:dir/>
          <dgm:animOne val="branch"/>
          <dgm:animLvl val="lvl"/>
          <dgm:resizeHandles val="exact"/>
        </dgm:presLayoutVars>
      </dgm:prSet>
      <dgm:spPr/>
      <dgm:t>
        <a:bodyPr/>
        <a:lstStyle/>
        <a:p>
          <a:endParaRPr lang="en-US"/>
        </a:p>
      </dgm:t>
    </dgm:pt>
    <dgm:pt modelId="{95427060-4D04-4678-956C-E5F1ED5FE289}" type="pres">
      <dgm:prSet presAssocID="{8B5242C5-56FE-4437-89EE-87518960A5EB}" presName="root1" presStyleCnt="0"/>
      <dgm:spPr/>
    </dgm:pt>
    <dgm:pt modelId="{7B6F1ECE-4A74-4C63-AF95-063B33D0BADB}" type="pres">
      <dgm:prSet presAssocID="{8B5242C5-56FE-4437-89EE-87518960A5EB}" presName="LevelOneTextNode" presStyleLbl="node0" presStyleIdx="0" presStyleCnt="1">
        <dgm:presLayoutVars>
          <dgm:chPref val="3"/>
        </dgm:presLayoutVars>
      </dgm:prSet>
      <dgm:spPr/>
      <dgm:t>
        <a:bodyPr/>
        <a:lstStyle/>
        <a:p>
          <a:endParaRPr lang="en-US"/>
        </a:p>
      </dgm:t>
    </dgm:pt>
    <dgm:pt modelId="{0CCC3429-9036-40F0-B80E-E9DF3CE084F8}" type="pres">
      <dgm:prSet presAssocID="{8B5242C5-56FE-4437-89EE-87518960A5EB}" presName="level2hierChild" presStyleCnt="0"/>
      <dgm:spPr/>
    </dgm:pt>
    <dgm:pt modelId="{128BDB66-8E53-47A6-97CC-2159831E4E18}" type="pres">
      <dgm:prSet presAssocID="{EE65C430-6B36-4A91-A58C-460BC0FF6C52}" presName="conn2-1" presStyleLbl="parChTrans1D2" presStyleIdx="0" presStyleCnt="4"/>
      <dgm:spPr/>
      <dgm:t>
        <a:bodyPr/>
        <a:lstStyle/>
        <a:p>
          <a:endParaRPr lang="en-US"/>
        </a:p>
      </dgm:t>
    </dgm:pt>
    <dgm:pt modelId="{D0FFB151-0F49-40DF-8779-0A6622E0847D}" type="pres">
      <dgm:prSet presAssocID="{EE65C430-6B36-4A91-A58C-460BC0FF6C52}" presName="connTx" presStyleLbl="parChTrans1D2" presStyleIdx="0" presStyleCnt="4"/>
      <dgm:spPr/>
      <dgm:t>
        <a:bodyPr/>
        <a:lstStyle/>
        <a:p>
          <a:endParaRPr lang="en-US"/>
        </a:p>
      </dgm:t>
    </dgm:pt>
    <dgm:pt modelId="{89620C04-7B78-471E-A750-682705DC7344}" type="pres">
      <dgm:prSet presAssocID="{C13B68B6-A950-43D2-8170-1E5694D49259}" presName="root2" presStyleCnt="0"/>
      <dgm:spPr/>
    </dgm:pt>
    <dgm:pt modelId="{E429ED79-3012-40F0-9091-8B8214613A9C}" type="pres">
      <dgm:prSet presAssocID="{C13B68B6-A950-43D2-8170-1E5694D49259}" presName="LevelTwoTextNode" presStyleLbl="node2" presStyleIdx="0" presStyleCnt="4" custScaleX="176870">
        <dgm:presLayoutVars>
          <dgm:chPref val="3"/>
        </dgm:presLayoutVars>
      </dgm:prSet>
      <dgm:spPr/>
      <dgm:t>
        <a:bodyPr/>
        <a:lstStyle/>
        <a:p>
          <a:endParaRPr lang="en-US"/>
        </a:p>
      </dgm:t>
    </dgm:pt>
    <dgm:pt modelId="{BD2D7FD1-940B-4E63-AECF-0D1E2CDF8F26}" type="pres">
      <dgm:prSet presAssocID="{C13B68B6-A950-43D2-8170-1E5694D49259}" presName="level3hierChild" presStyleCnt="0"/>
      <dgm:spPr/>
    </dgm:pt>
    <dgm:pt modelId="{22BC9CC8-25C2-402D-912E-51A917543630}" type="pres">
      <dgm:prSet presAssocID="{937DAC3A-29C4-40D6-AECF-4351568D3BF2}" presName="conn2-1" presStyleLbl="parChTrans1D2" presStyleIdx="1" presStyleCnt="4"/>
      <dgm:spPr/>
      <dgm:t>
        <a:bodyPr/>
        <a:lstStyle/>
        <a:p>
          <a:endParaRPr lang="en-US"/>
        </a:p>
      </dgm:t>
    </dgm:pt>
    <dgm:pt modelId="{26399E7B-3572-4D14-84BF-BB56F175BD7E}" type="pres">
      <dgm:prSet presAssocID="{937DAC3A-29C4-40D6-AECF-4351568D3BF2}" presName="connTx" presStyleLbl="parChTrans1D2" presStyleIdx="1" presStyleCnt="4"/>
      <dgm:spPr/>
      <dgm:t>
        <a:bodyPr/>
        <a:lstStyle/>
        <a:p>
          <a:endParaRPr lang="en-US"/>
        </a:p>
      </dgm:t>
    </dgm:pt>
    <dgm:pt modelId="{890BD6AC-084F-41B7-A615-D8B150F7DBCA}" type="pres">
      <dgm:prSet presAssocID="{0CD32589-14C2-42D9-8B53-A0EC0BA60E8B}" presName="root2" presStyleCnt="0"/>
      <dgm:spPr/>
    </dgm:pt>
    <dgm:pt modelId="{FE851BC1-17AD-4752-88C8-B3B797ED6D80}" type="pres">
      <dgm:prSet presAssocID="{0CD32589-14C2-42D9-8B53-A0EC0BA60E8B}" presName="LevelTwoTextNode" presStyleLbl="node2" presStyleIdx="1" presStyleCnt="4" custScaleX="165642" custLinFactNeighborX="7599" custLinFactNeighborY="4848">
        <dgm:presLayoutVars>
          <dgm:chPref val="3"/>
        </dgm:presLayoutVars>
      </dgm:prSet>
      <dgm:spPr/>
      <dgm:t>
        <a:bodyPr/>
        <a:lstStyle/>
        <a:p>
          <a:endParaRPr lang="en-US"/>
        </a:p>
      </dgm:t>
    </dgm:pt>
    <dgm:pt modelId="{B93E86D2-B018-45EB-AC00-2C39A2BBB548}" type="pres">
      <dgm:prSet presAssocID="{0CD32589-14C2-42D9-8B53-A0EC0BA60E8B}" presName="level3hierChild" presStyleCnt="0"/>
      <dgm:spPr/>
    </dgm:pt>
    <dgm:pt modelId="{9625006C-F2D0-47AF-8BBD-3DCCBD7B107E}" type="pres">
      <dgm:prSet presAssocID="{FD34BDFE-6459-4F15-97F0-4B9EDF8E4689}" presName="conn2-1" presStyleLbl="parChTrans1D2" presStyleIdx="2" presStyleCnt="4"/>
      <dgm:spPr/>
      <dgm:t>
        <a:bodyPr/>
        <a:lstStyle/>
        <a:p>
          <a:endParaRPr lang="en-US"/>
        </a:p>
      </dgm:t>
    </dgm:pt>
    <dgm:pt modelId="{716D196C-52E5-4290-854A-DBB4F231C207}" type="pres">
      <dgm:prSet presAssocID="{FD34BDFE-6459-4F15-97F0-4B9EDF8E4689}" presName="connTx" presStyleLbl="parChTrans1D2" presStyleIdx="2" presStyleCnt="4"/>
      <dgm:spPr/>
      <dgm:t>
        <a:bodyPr/>
        <a:lstStyle/>
        <a:p>
          <a:endParaRPr lang="en-US"/>
        </a:p>
      </dgm:t>
    </dgm:pt>
    <dgm:pt modelId="{F9B9C38F-C26F-4B4F-861A-9C350B195C79}" type="pres">
      <dgm:prSet presAssocID="{7E4DC2A7-41B2-4D7B-B215-8A3F5EFC295C}" presName="root2" presStyleCnt="0"/>
      <dgm:spPr/>
    </dgm:pt>
    <dgm:pt modelId="{0F6FE4F7-CF58-4263-A447-82B0788D4089}" type="pres">
      <dgm:prSet presAssocID="{7E4DC2A7-41B2-4D7B-B215-8A3F5EFC295C}" presName="LevelTwoTextNode" presStyleLbl="node2" presStyleIdx="2" presStyleCnt="4" custScaleX="175107">
        <dgm:presLayoutVars>
          <dgm:chPref val="3"/>
        </dgm:presLayoutVars>
      </dgm:prSet>
      <dgm:spPr/>
      <dgm:t>
        <a:bodyPr/>
        <a:lstStyle/>
        <a:p>
          <a:endParaRPr lang="en-US"/>
        </a:p>
      </dgm:t>
    </dgm:pt>
    <dgm:pt modelId="{241AD243-C094-444E-823D-5A699013DF9F}" type="pres">
      <dgm:prSet presAssocID="{7E4DC2A7-41B2-4D7B-B215-8A3F5EFC295C}" presName="level3hierChild" presStyleCnt="0"/>
      <dgm:spPr/>
    </dgm:pt>
    <dgm:pt modelId="{6D92D7AC-3C8B-45CE-AC1E-BC6A5B359B0F}" type="pres">
      <dgm:prSet presAssocID="{6A8D912F-E547-4D5B-AD7D-CF260AFCDD94}" presName="conn2-1" presStyleLbl="parChTrans1D2" presStyleIdx="3" presStyleCnt="4"/>
      <dgm:spPr/>
      <dgm:t>
        <a:bodyPr/>
        <a:lstStyle/>
        <a:p>
          <a:endParaRPr lang="en-US"/>
        </a:p>
      </dgm:t>
    </dgm:pt>
    <dgm:pt modelId="{CB1935D3-49A8-4207-A36F-CF83535DE12A}" type="pres">
      <dgm:prSet presAssocID="{6A8D912F-E547-4D5B-AD7D-CF260AFCDD94}" presName="connTx" presStyleLbl="parChTrans1D2" presStyleIdx="3" presStyleCnt="4"/>
      <dgm:spPr/>
      <dgm:t>
        <a:bodyPr/>
        <a:lstStyle/>
        <a:p>
          <a:endParaRPr lang="en-US"/>
        </a:p>
      </dgm:t>
    </dgm:pt>
    <dgm:pt modelId="{D77A3A3F-B998-4D71-BEF5-92C84926C4F8}" type="pres">
      <dgm:prSet presAssocID="{93F27151-8BC6-4062-9DEB-EC591C401325}" presName="root2" presStyleCnt="0"/>
      <dgm:spPr/>
    </dgm:pt>
    <dgm:pt modelId="{5DFC5D25-5C3E-4065-BD99-211F69145113}" type="pres">
      <dgm:prSet presAssocID="{93F27151-8BC6-4062-9DEB-EC591C401325}" presName="LevelTwoTextNode" presStyleLbl="node2" presStyleIdx="3" presStyleCnt="4" custScaleX="176801">
        <dgm:presLayoutVars>
          <dgm:chPref val="3"/>
        </dgm:presLayoutVars>
      </dgm:prSet>
      <dgm:spPr/>
      <dgm:t>
        <a:bodyPr/>
        <a:lstStyle/>
        <a:p>
          <a:endParaRPr lang="en-US"/>
        </a:p>
      </dgm:t>
    </dgm:pt>
    <dgm:pt modelId="{1D50527A-6966-4055-B565-0C1FF85BA279}" type="pres">
      <dgm:prSet presAssocID="{93F27151-8BC6-4062-9DEB-EC591C401325}" presName="level3hierChild" presStyleCnt="0"/>
      <dgm:spPr/>
    </dgm:pt>
  </dgm:ptLst>
  <dgm:cxnLst>
    <dgm:cxn modelId="{974F3BBA-D1AE-40A5-B488-E32D42F730A3}" type="presOf" srcId="{937DAC3A-29C4-40D6-AECF-4351568D3BF2}" destId="{26399E7B-3572-4D14-84BF-BB56F175BD7E}" srcOrd="1" destOrd="0" presId="urn:microsoft.com/office/officeart/2005/8/layout/hierarchy2"/>
    <dgm:cxn modelId="{4171F305-8D81-4778-9104-90C1A73C32C5}" type="presOf" srcId="{FD34BDFE-6459-4F15-97F0-4B9EDF8E4689}" destId="{9625006C-F2D0-47AF-8BBD-3DCCBD7B107E}" srcOrd="0" destOrd="0" presId="urn:microsoft.com/office/officeart/2005/8/layout/hierarchy2"/>
    <dgm:cxn modelId="{BBC16AD9-AB39-4EEF-B4DD-B98E8D3224A9}" type="presOf" srcId="{93F27151-8BC6-4062-9DEB-EC591C401325}" destId="{5DFC5D25-5C3E-4065-BD99-211F69145113}" srcOrd="0" destOrd="0" presId="urn:microsoft.com/office/officeart/2005/8/layout/hierarchy2"/>
    <dgm:cxn modelId="{0682987A-488C-4830-9119-B5DE75ED5C64}" type="presOf" srcId="{0CD32589-14C2-42D9-8B53-A0EC0BA60E8B}" destId="{FE851BC1-17AD-4752-88C8-B3B797ED6D80}" srcOrd="0" destOrd="0" presId="urn:microsoft.com/office/officeart/2005/8/layout/hierarchy2"/>
    <dgm:cxn modelId="{F3CECC1E-CFAC-45E4-8F0A-3F1447043BF0}" type="presOf" srcId="{03688048-0EAE-436F-9CA5-743BF0FD38C2}" destId="{3643C6A0-B5D0-493C-A81C-DCA7D4D95DA4}" srcOrd="0" destOrd="0" presId="urn:microsoft.com/office/officeart/2005/8/layout/hierarchy2"/>
    <dgm:cxn modelId="{B283DAE5-1D02-4903-B5E5-D3F3274616A7}" type="presOf" srcId="{C13B68B6-A950-43D2-8170-1E5694D49259}" destId="{E429ED79-3012-40F0-9091-8B8214613A9C}" srcOrd="0" destOrd="0" presId="urn:microsoft.com/office/officeart/2005/8/layout/hierarchy2"/>
    <dgm:cxn modelId="{EF7E3D31-2D3C-48B7-AC80-992B25FC194C}" srcId="{8B5242C5-56FE-4437-89EE-87518960A5EB}" destId="{C13B68B6-A950-43D2-8170-1E5694D49259}" srcOrd="0" destOrd="0" parTransId="{EE65C430-6B36-4A91-A58C-460BC0FF6C52}" sibTransId="{9BBFCD51-C2E0-4522-A9C2-67D7C746D56B}"/>
    <dgm:cxn modelId="{F8A8B8DF-F2BB-445B-AED4-402E6294FC53}" type="presOf" srcId="{937DAC3A-29C4-40D6-AECF-4351568D3BF2}" destId="{22BC9CC8-25C2-402D-912E-51A917543630}" srcOrd="0" destOrd="0" presId="urn:microsoft.com/office/officeart/2005/8/layout/hierarchy2"/>
    <dgm:cxn modelId="{DEFB91B1-A977-4C1E-A586-346CD233F03F}" srcId="{8B5242C5-56FE-4437-89EE-87518960A5EB}" destId="{7E4DC2A7-41B2-4D7B-B215-8A3F5EFC295C}" srcOrd="2" destOrd="0" parTransId="{FD34BDFE-6459-4F15-97F0-4B9EDF8E4689}" sibTransId="{D0AB48EC-F766-4D23-8D56-0B3C6FB94D06}"/>
    <dgm:cxn modelId="{BC230F0B-DFA3-4AD1-9CAB-A2DEE3AA7BFD}" type="presOf" srcId="{EE65C430-6B36-4A91-A58C-460BC0FF6C52}" destId="{128BDB66-8E53-47A6-97CC-2159831E4E18}" srcOrd="0" destOrd="0" presId="urn:microsoft.com/office/officeart/2005/8/layout/hierarchy2"/>
    <dgm:cxn modelId="{B2F367F0-D7B0-4725-87A3-285A31982D97}" srcId="{03688048-0EAE-436F-9CA5-743BF0FD38C2}" destId="{8B5242C5-56FE-4437-89EE-87518960A5EB}" srcOrd="0" destOrd="0" parTransId="{29947885-8E71-45D7-B635-D7B1F2891772}" sibTransId="{474541D1-3001-4C71-B47E-BF0F941029EE}"/>
    <dgm:cxn modelId="{3090B6D4-676F-44CF-8D7C-F778C8F09B50}" type="presOf" srcId="{EE65C430-6B36-4A91-A58C-460BC0FF6C52}" destId="{D0FFB151-0F49-40DF-8779-0A6622E0847D}" srcOrd="1" destOrd="0" presId="urn:microsoft.com/office/officeart/2005/8/layout/hierarchy2"/>
    <dgm:cxn modelId="{ECE9E17A-4E48-4F8D-9366-532CE5896B07}" srcId="{8B5242C5-56FE-4437-89EE-87518960A5EB}" destId="{93F27151-8BC6-4062-9DEB-EC591C401325}" srcOrd="3" destOrd="0" parTransId="{6A8D912F-E547-4D5B-AD7D-CF260AFCDD94}" sibTransId="{67375336-E19A-439D-A5A6-A83D7A46335C}"/>
    <dgm:cxn modelId="{3B8D110F-CD80-4408-AD56-8531853640FE}" srcId="{8B5242C5-56FE-4437-89EE-87518960A5EB}" destId="{0CD32589-14C2-42D9-8B53-A0EC0BA60E8B}" srcOrd="1" destOrd="0" parTransId="{937DAC3A-29C4-40D6-AECF-4351568D3BF2}" sibTransId="{C5BB87EE-4CED-43BF-9637-B7E4CF72038E}"/>
    <dgm:cxn modelId="{9C9ECAEA-5606-4816-B1EC-2C8A97B5F922}" type="presOf" srcId="{FD34BDFE-6459-4F15-97F0-4B9EDF8E4689}" destId="{716D196C-52E5-4290-854A-DBB4F231C207}" srcOrd="1" destOrd="0" presId="urn:microsoft.com/office/officeart/2005/8/layout/hierarchy2"/>
    <dgm:cxn modelId="{B0AFFD66-0E3D-42B5-8301-913F30D86425}" type="presOf" srcId="{8B5242C5-56FE-4437-89EE-87518960A5EB}" destId="{7B6F1ECE-4A74-4C63-AF95-063B33D0BADB}" srcOrd="0" destOrd="0" presId="urn:microsoft.com/office/officeart/2005/8/layout/hierarchy2"/>
    <dgm:cxn modelId="{EBC41E6A-4284-4516-8051-DFBDFBA16971}" type="presOf" srcId="{7E4DC2A7-41B2-4D7B-B215-8A3F5EFC295C}" destId="{0F6FE4F7-CF58-4263-A447-82B0788D4089}" srcOrd="0" destOrd="0" presId="urn:microsoft.com/office/officeart/2005/8/layout/hierarchy2"/>
    <dgm:cxn modelId="{2D635AF7-16F2-4E4B-9BE8-11425004657C}" type="presOf" srcId="{6A8D912F-E547-4D5B-AD7D-CF260AFCDD94}" destId="{CB1935D3-49A8-4207-A36F-CF83535DE12A}" srcOrd="1" destOrd="0" presId="urn:microsoft.com/office/officeart/2005/8/layout/hierarchy2"/>
    <dgm:cxn modelId="{2194DA33-EC98-4C21-BE7D-43163BFA3045}" type="presOf" srcId="{6A8D912F-E547-4D5B-AD7D-CF260AFCDD94}" destId="{6D92D7AC-3C8B-45CE-AC1E-BC6A5B359B0F}" srcOrd="0" destOrd="0" presId="urn:microsoft.com/office/officeart/2005/8/layout/hierarchy2"/>
    <dgm:cxn modelId="{C66778A5-B811-425A-B78F-CEF943CCFFCD}" type="presParOf" srcId="{3643C6A0-B5D0-493C-A81C-DCA7D4D95DA4}" destId="{95427060-4D04-4678-956C-E5F1ED5FE289}" srcOrd="0" destOrd="0" presId="urn:microsoft.com/office/officeart/2005/8/layout/hierarchy2"/>
    <dgm:cxn modelId="{74BFA68E-AD52-4378-AA34-F61704C1A4D5}" type="presParOf" srcId="{95427060-4D04-4678-956C-E5F1ED5FE289}" destId="{7B6F1ECE-4A74-4C63-AF95-063B33D0BADB}" srcOrd="0" destOrd="0" presId="urn:microsoft.com/office/officeart/2005/8/layout/hierarchy2"/>
    <dgm:cxn modelId="{2BF657BF-EAB7-4EEB-AB4E-4A9A2BE3F9CD}" type="presParOf" srcId="{95427060-4D04-4678-956C-E5F1ED5FE289}" destId="{0CCC3429-9036-40F0-B80E-E9DF3CE084F8}" srcOrd="1" destOrd="0" presId="urn:microsoft.com/office/officeart/2005/8/layout/hierarchy2"/>
    <dgm:cxn modelId="{C73AB4CA-73B3-4927-A2F7-823DFE34FD4B}" type="presParOf" srcId="{0CCC3429-9036-40F0-B80E-E9DF3CE084F8}" destId="{128BDB66-8E53-47A6-97CC-2159831E4E18}" srcOrd="0" destOrd="0" presId="urn:microsoft.com/office/officeart/2005/8/layout/hierarchy2"/>
    <dgm:cxn modelId="{4C67B4E2-1AFA-45D2-831D-27AE2932F621}" type="presParOf" srcId="{128BDB66-8E53-47A6-97CC-2159831E4E18}" destId="{D0FFB151-0F49-40DF-8779-0A6622E0847D}" srcOrd="0" destOrd="0" presId="urn:microsoft.com/office/officeart/2005/8/layout/hierarchy2"/>
    <dgm:cxn modelId="{FC7973CF-20DA-46BD-937B-B9A3F0890462}" type="presParOf" srcId="{0CCC3429-9036-40F0-B80E-E9DF3CE084F8}" destId="{89620C04-7B78-471E-A750-682705DC7344}" srcOrd="1" destOrd="0" presId="urn:microsoft.com/office/officeart/2005/8/layout/hierarchy2"/>
    <dgm:cxn modelId="{4863478C-6DAC-44AB-A72D-AD5D0C7BE3B0}" type="presParOf" srcId="{89620C04-7B78-471E-A750-682705DC7344}" destId="{E429ED79-3012-40F0-9091-8B8214613A9C}" srcOrd="0" destOrd="0" presId="urn:microsoft.com/office/officeart/2005/8/layout/hierarchy2"/>
    <dgm:cxn modelId="{9F76A56C-EEE9-429A-B637-3A2C29C8A5A2}" type="presParOf" srcId="{89620C04-7B78-471E-A750-682705DC7344}" destId="{BD2D7FD1-940B-4E63-AECF-0D1E2CDF8F26}" srcOrd="1" destOrd="0" presId="urn:microsoft.com/office/officeart/2005/8/layout/hierarchy2"/>
    <dgm:cxn modelId="{99189E32-003F-4A27-BF0C-E3DB942D56A2}" type="presParOf" srcId="{0CCC3429-9036-40F0-B80E-E9DF3CE084F8}" destId="{22BC9CC8-25C2-402D-912E-51A917543630}" srcOrd="2" destOrd="0" presId="urn:microsoft.com/office/officeart/2005/8/layout/hierarchy2"/>
    <dgm:cxn modelId="{01878A65-F8AC-49C0-BF9E-B4FC4347A075}" type="presParOf" srcId="{22BC9CC8-25C2-402D-912E-51A917543630}" destId="{26399E7B-3572-4D14-84BF-BB56F175BD7E}" srcOrd="0" destOrd="0" presId="urn:microsoft.com/office/officeart/2005/8/layout/hierarchy2"/>
    <dgm:cxn modelId="{19C38FAC-CE07-4A30-9B6C-2AAE44959A4A}" type="presParOf" srcId="{0CCC3429-9036-40F0-B80E-E9DF3CE084F8}" destId="{890BD6AC-084F-41B7-A615-D8B150F7DBCA}" srcOrd="3" destOrd="0" presId="urn:microsoft.com/office/officeart/2005/8/layout/hierarchy2"/>
    <dgm:cxn modelId="{47E4E60A-8F42-4BF9-AAF0-FFCD5C4714CE}" type="presParOf" srcId="{890BD6AC-084F-41B7-A615-D8B150F7DBCA}" destId="{FE851BC1-17AD-4752-88C8-B3B797ED6D80}" srcOrd="0" destOrd="0" presId="urn:microsoft.com/office/officeart/2005/8/layout/hierarchy2"/>
    <dgm:cxn modelId="{A3D0C44C-E539-442B-BB4C-5C8E39BEB02E}" type="presParOf" srcId="{890BD6AC-084F-41B7-A615-D8B150F7DBCA}" destId="{B93E86D2-B018-45EB-AC00-2C39A2BBB548}" srcOrd="1" destOrd="0" presId="urn:microsoft.com/office/officeart/2005/8/layout/hierarchy2"/>
    <dgm:cxn modelId="{C8C268D9-8402-40EF-8177-BD919CF59DCD}" type="presParOf" srcId="{0CCC3429-9036-40F0-B80E-E9DF3CE084F8}" destId="{9625006C-F2D0-47AF-8BBD-3DCCBD7B107E}" srcOrd="4" destOrd="0" presId="urn:microsoft.com/office/officeart/2005/8/layout/hierarchy2"/>
    <dgm:cxn modelId="{2FD5AB3D-0141-4255-9AA1-E10D5557BFD8}" type="presParOf" srcId="{9625006C-F2D0-47AF-8BBD-3DCCBD7B107E}" destId="{716D196C-52E5-4290-854A-DBB4F231C207}" srcOrd="0" destOrd="0" presId="urn:microsoft.com/office/officeart/2005/8/layout/hierarchy2"/>
    <dgm:cxn modelId="{593F0E2D-3C18-4837-92FF-DF935AD4FF66}" type="presParOf" srcId="{0CCC3429-9036-40F0-B80E-E9DF3CE084F8}" destId="{F9B9C38F-C26F-4B4F-861A-9C350B195C79}" srcOrd="5" destOrd="0" presId="urn:microsoft.com/office/officeart/2005/8/layout/hierarchy2"/>
    <dgm:cxn modelId="{215A3329-A66D-4E4D-933E-30C4BA68164D}" type="presParOf" srcId="{F9B9C38F-C26F-4B4F-861A-9C350B195C79}" destId="{0F6FE4F7-CF58-4263-A447-82B0788D4089}" srcOrd="0" destOrd="0" presId="urn:microsoft.com/office/officeart/2005/8/layout/hierarchy2"/>
    <dgm:cxn modelId="{047A7334-F835-4165-9C1B-F4E1D9FCC7A4}" type="presParOf" srcId="{F9B9C38F-C26F-4B4F-861A-9C350B195C79}" destId="{241AD243-C094-444E-823D-5A699013DF9F}" srcOrd="1" destOrd="0" presId="urn:microsoft.com/office/officeart/2005/8/layout/hierarchy2"/>
    <dgm:cxn modelId="{0C2EF91A-9183-4554-9787-B64D7618D08F}" type="presParOf" srcId="{0CCC3429-9036-40F0-B80E-E9DF3CE084F8}" destId="{6D92D7AC-3C8B-45CE-AC1E-BC6A5B359B0F}" srcOrd="6" destOrd="0" presId="urn:microsoft.com/office/officeart/2005/8/layout/hierarchy2"/>
    <dgm:cxn modelId="{AD709543-A711-4E08-9F76-A9284B1A78B0}" type="presParOf" srcId="{6D92D7AC-3C8B-45CE-AC1E-BC6A5B359B0F}" destId="{CB1935D3-49A8-4207-A36F-CF83535DE12A}" srcOrd="0" destOrd="0" presId="urn:microsoft.com/office/officeart/2005/8/layout/hierarchy2"/>
    <dgm:cxn modelId="{7DDBDEDA-5169-4845-82F4-F9366E285B72}" type="presParOf" srcId="{0CCC3429-9036-40F0-B80E-E9DF3CE084F8}" destId="{D77A3A3F-B998-4D71-BEF5-92C84926C4F8}" srcOrd="7" destOrd="0" presId="urn:microsoft.com/office/officeart/2005/8/layout/hierarchy2"/>
    <dgm:cxn modelId="{3D0E27A0-51E1-4DF1-9AE3-44F1E4DB2ED7}" type="presParOf" srcId="{D77A3A3F-B998-4D71-BEF5-92C84926C4F8}" destId="{5DFC5D25-5C3E-4065-BD99-211F69145113}" srcOrd="0" destOrd="0" presId="urn:microsoft.com/office/officeart/2005/8/layout/hierarchy2"/>
    <dgm:cxn modelId="{EDF5F70B-C67C-4285-9A1E-35E606505818}" type="presParOf" srcId="{D77A3A3F-B998-4D71-BEF5-92C84926C4F8}" destId="{1D50527A-6966-4055-B565-0C1FF85BA27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827FF-4B7A-4FEA-AD20-58124A68B7EC}">
      <dsp:nvSpPr>
        <dsp:cNvPr id="0" name=""/>
        <dsp:cNvSpPr/>
      </dsp:nvSpPr>
      <dsp:spPr>
        <a:xfrm rot="16200000">
          <a:off x="723900" y="-723900"/>
          <a:ext cx="2667000" cy="4114800"/>
        </a:xfrm>
        <a:prstGeom prst="round1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just" defTabSz="1244600">
            <a:lnSpc>
              <a:spcPct val="90000"/>
            </a:lnSpc>
            <a:spcBef>
              <a:spcPct val="0"/>
            </a:spcBef>
            <a:spcAft>
              <a:spcPct val="35000"/>
            </a:spcAft>
          </a:pPr>
          <a:r>
            <a:rPr lang="en-US" sz="2800" kern="1200" dirty="0" err="1" smtClean="0">
              <a:latin typeface="Times New Roman" pitchFamily="18" charset="0"/>
            </a:rPr>
            <a:t>Là</a:t>
          </a:r>
          <a:r>
            <a:rPr lang="en-US" sz="2800" kern="1200" dirty="0" smtClean="0">
              <a:latin typeface="Times New Roman" pitchFamily="18" charset="0"/>
            </a:rPr>
            <a:t> </a:t>
          </a:r>
          <a:r>
            <a:rPr lang="en-US" sz="2800" kern="1200" dirty="0" err="1" smtClean="0">
              <a:latin typeface="Times New Roman" pitchFamily="18" charset="0"/>
            </a:rPr>
            <a:t>nền</a:t>
          </a:r>
          <a:r>
            <a:rPr lang="en-US" sz="2800" kern="1200" dirty="0" smtClean="0">
              <a:latin typeface="Times New Roman" pitchFamily="18" charset="0"/>
            </a:rPr>
            <a:t> </a:t>
          </a:r>
          <a:r>
            <a:rPr lang="en-US" sz="2800" kern="1200" dirty="0" err="1" smtClean="0">
              <a:latin typeface="Times New Roman" pitchFamily="18" charset="0"/>
            </a:rPr>
            <a:t>kinh</a:t>
          </a:r>
          <a:r>
            <a:rPr lang="en-US" sz="2800" kern="1200" dirty="0" smtClean="0">
              <a:latin typeface="Times New Roman" pitchFamily="18" charset="0"/>
            </a:rPr>
            <a:t> </a:t>
          </a:r>
          <a:r>
            <a:rPr lang="en-US" sz="2800" kern="1200" dirty="0" err="1" smtClean="0">
              <a:latin typeface="Times New Roman" pitchFamily="18" charset="0"/>
            </a:rPr>
            <a:t>tế</a:t>
          </a:r>
          <a:r>
            <a:rPr lang="en-US" sz="2800" kern="1200" dirty="0" smtClean="0">
              <a:latin typeface="Times New Roman" pitchFamily="18" charset="0"/>
            </a:rPr>
            <a:t> </a:t>
          </a:r>
          <a:r>
            <a:rPr lang="en-US" sz="2800" kern="1200" dirty="0" err="1" smtClean="0">
              <a:latin typeface="Times New Roman" pitchFamily="18" charset="0"/>
            </a:rPr>
            <a:t>vận</a:t>
          </a:r>
          <a:r>
            <a:rPr lang="en-US" sz="2800" kern="1200" dirty="0" smtClean="0">
              <a:latin typeface="Times New Roman" pitchFamily="18" charset="0"/>
            </a:rPr>
            <a:t> </a:t>
          </a:r>
          <a:r>
            <a:rPr lang="en-US" sz="2800" kern="1200" dirty="0" err="1" smtClean="0">
              <a:latin typeface="Times New Roman" pitchFamily="18" charset="0"/>
            </a:rPr>
            <a:t>hành</a:t>
          </a:r>
          <a:r>
            <a:rPr lang="en-US" sz="2800" kern="1200" dirty="0" smtClean="0">
              <a:latin typeface="Times New Roman" pitchFamily="18" charset="0"/>
            </a:rPr>
            <a:t> </a:t>
          </a:r>
          <a:r>
            <a:rPr lang="en-US" sz="2800" kern="1200" dirty="0" err="1" smtClean="0">
              <a:latin typeface="Times New Roman" pitchFamily="18" charset="0"/>
            </a:rPr>
            <a:t>đầy</a:t>
          </a:r>
          <a:r>
            <a:rPr lang="en-US" sz="2800" kern="1200" dirty="0" smtClean="0">
              <a:latin typeface="Times New Roman" pitchFamily="18" charset="0"/>
            </a:rPr>
            <a:t> </a:t>
          </a:r>
          <a:r>
            <a:rPr lang="en-US" sz="2800" kern="1200" dirty="0" err="1" smtClean="0">
              <a:latin typeface="Times New Roman" pitchFamily="18" charset="0"/>
            </a:rPr>
            <a:t>đủ</a:t>
          </a:r>
          <a:r>
            <a:rPr lang="en-US" sz="2800" kern="1200" dirty="0" smtClean="0">
              <a:latin typeface="Times New Roman" pitchFamily="18" charset="0"/>
            </a:rPr>
            <a:t>, </a:t>
          </a:r>
          <a:r>
            <a:rPr lang="en-US" sz="2800" kern="1200" dirty="0" err="1" smtClean="0">
              <a:latin typeface="Times New Roman" pitchFamily="18" charset="0"/>
            </a:rPr>
            <a:t>đồng</a:t>
          </a:r>
          <a:r>
            <a:rPr lang="en-US" sz="2800" kern="1200" dirty="0" smtClean="0">
              <a:latin typeface="Times New Roman" pitchFamily="18" charset="0"/>
            </a:rPr>
            <a:t> </a:t>
          </a:r>
          <a:r>
            <a:rPr lang="en-US" sz="2800" kern="1200" dirty="0" err="1" smtClean="0">
              <a:latin typeface="Times New Roman" pitchFamily="18" charset="0"/>
            </a:rPr>
            <a:t>bộ</a:t>
          </a:r>
          <a:r>
            <a:rPr lang="en-US" sz="2800" kern="1200" dirty="0" smtClean="0">
              <a:latin typeface="Times New Roman" pitchFamily="18" charset="0"/>
            </a:rPr>
            <a:t> </a:t>
          </a:r>
          <a:r>
            <a:rPr lang="en-US" sz="2800" kern="1200" dirty="0" err="1" smtClean="0">
              <a:latin typeface="Times New Roman" pitchFamily="18" charset="0"/>
            </a:rPr>
            <a:t>theo</a:t>
          </a:r>
          <a:r>
            <a:rPr lang="en-US" sz="2800" kern="1200" dirty="0" smtClean="0">
              <a:latin typeface="Times New Roman" pitchFamily="18" charset="0"/>
            </a:rPr>
            <a:t> </a:t>
          </a:r>
          <a:r>
            <a:rPr lang="en-US" sz="2800" kern="1200" dirty="0" err="1" smtClean="0">
              <a:latin typeface="Times New Roman" pitchFamily="18" charset="0"/>
            </a:rPr>
            <a:t>các</a:t>
          </a:r>
          <a:r>
            <a:rPr lang="en-US" sz="2800" kern="1200" dirty="0" smtClean="0">
              <a:latin typeface="Times New Roman" pitchFamily="18" charset="0"/>
            </a:rPr>
            <a:t> </a:t>
          </a:r>
          <a:r>
            <a:rPr lang="en-US" sz="2800" kern="1200" dirty="0" err="1" smtClean="0">
              <a:latin typeface="Times New Roman" pitchFamily="18" charset="0"/>
            </a:rPr>
            <a:t>quy</a:t>
          </a:r>
          <a:r>
            <a:rPr lang="en-US" sz="2800" kern="1200" dirty="0" smtClean="0">
              <a:latin typeface="Times New Roman" pitchFamily="18" charset="0"/>
            </a:rPr>
            <a:t> </a:t>
          </a:r>
          <a:r>
            <a:rPr lang="en-US" sz="2800" kern="1200" dirty="0" err="1" smtClean="0">
              <a:latin typeface="Times New Roman" pitchFamily="18" charset="0"/>
            </a:rPr>
            <a:t>luật</a:t>
          </a:r>
          <a:r>
            <a:rPr lang="en-US" sz="2800" kern="1200" dirty="0" smtClean="0">
              <a:latin typeface="Times New Roman" pitchFamily="18" charset="0"/>
            </a:rPr>
            <a:t> </a:t>
          </a:r>
          <a:r>
            <a:rPr lang="en-US" sz="2800" kern="1200" dirty="0" err="1" smtClean="0">
              <a:latin typeface="Times New Roman" pitchFamily="18" charset="0"/>
            </a:rPr>
            <a:t>của</a:t>
          </a:r>
          <a:r>
            <a:rPr lang="en-US" sz="2800" kern="1200" dirty="0" smtClean="0">
              <a:latin typeface="Times New Roman" pitchFamily="18" charset="0"/>
            </a:rPr>
            <a:t> KTTT</a:t>
          </a:r>
          <a:endParaRPr lang="en-US" sz="2800" kern="1200" dirty="0"/>
        </a:p>
      </dsp:txBody>
      <dsp:txXfrm rot="5400000">
        <a:off x="-1" y="1"/>
        <a:ext cx="4114800" cy="2000250"/>
      </dsp:txXfrm>
    </dsp:sp>
    <dsp:sp modelId="{E97E9CB1-DE50-4C15-80B5-8446F7C5867D}">
      <dsp:nvSpPr>
        <dsp:cNvPr id="0" name=""/>
        <dsp:cNvSpPr/>
      </dsp:nvSpPr>
      <dsp:spPr>
        <a:xfrm>
          <a:off x="4114800" y="0"/>
          <a:ext cx="4114800" cy="2667000"/>
        </a:xfrm>
        <a:prstGeom prst="round1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just" defTabSz="1066800">
            <a:lnSpc>
              <a:spcPct val="90000"/>
            </a:lnSpc>
            <a:spcBef>
              <a:spcPct val="0"/>
            </a:spcBef>
            <a:spcAft>
              <a:spcPct val="35000"/>
            </a:spcAft>
          </a:pPr>
          <a:r>
            <a:rPr lang="en-US" sz="2400" kern="1200" dirty="0" err="1" smtClean="0">
              <a:latin typeface="Times New Roman" pitchFamily="18" charset="0"/>
            </a:rPr>
            <a:t>Đồng</a:t>
          </a:r>
          <a:r>
            <a:rPr lang="en-US" sz="2400" kern="1200" dirty="0" smtClean="0">
              <a:latin typeface="Times New Roman" pitchFamily="18" charset="0"/>
            </a:rPr>
            <a:t> </a:t>
          </a:r>
          <a:r>
            <a:rPr lang="en-US" sz="2400" kern="1200" dirty="0" err="1" smtClean="0">
              <a:latin typeface="Times New Roman" pitchFamily="18" charset="0"/>
            </a:rPr>
            <a:t>thời</a:t>
          </a:r>
          <a:r>
            <a:rPr lang="en-US" sz="2400" kern="1200" dirty="0" smtClean="0">
              <a:latin typeface="Times New Roman" pitchFamily="18" charset="0"/>
            </a:rPr>
            <a:t> </a:t>
          </a:r>
          <a:r>
            <a:rPr lang="en-US" sz="2400" kern="1200" dirty="0" err="1" smtClean="0">
              <a:latin typeface="Times New Roman" pitchFamily="18" charset="0"/>
            </a:rPr>
            <a:t>bảo</a:t>
          </a:r>
          <a:r>
            <a:rPr lang="en-US" sz="2400" kern="1200" dirty="0" smtClean="0">
              <a:latin typeface="Times New Roman" pitchFamily="18" charset="0"/>
            </a:rPr>
            <a:t> </a:t>
          </a:r>
          <a:r>
            <a:rPr lang="en-US" sz="2400" kern="1200" dirty="0" err="1" smtClean="0">
              <a:latin typeface="Times New Roman" pitchFamily="18" charset="0"/>
            </a:rPr>
            <a:t>đảm</a:t>
          </a:r>
          <a:r>
            <a:rPr lang="en-US" sz="2400" kern="1200" dirty="0" smtClean="0">
              <a:latin typeface="Times New Roman" pitchFamily="18" charset="0"/>
            </a:rPr>
            <a:t> </a:t>
          </a:r>
          <a:r>
            <a:rPr lang="en-US" sz="2400" kern="1200" dirty="0" err="1" smtClean="0">
              <a:latin typeface="Times New Roman" pitchFamily="18" charset="0"/>
            </a:rPr>
            <a:t>tính</a:t>
          </a:r>
          <a:r>
            <a:rPr lang="en-US" sz="2400" kern="1200" dirty="0" smtClean="0">
              <a:latin typeface="Times New Roman" pitchFamily="18" charset="0"/>
            </a:rPr>
            <a:t> </a:t>
          </a:r>
          <a:r>
            <a:rPr lang="en-US" sz="2400" kern="1200" dirty="0" err="1" smtClean="0">
              <a:latin typeface="Times New Roman" pitchFamily="18" charset="0"/>
            </a:rPr>
            <a:t>định</a:t>
          </a:r>
          <a:r>
            <a:rPr lang="en-US" sz="2400" kern="1200" dirty="0" smtClean="0">
              <a:latin typeface="Times New Roman" pitchFamily="18" charset="0"/>
            </a:rPr>
            <a:t> </a:t>
          </a:r>
          <a:r>
            <a:rPr lang="en-US" sz="2400" kern="1200" dirty="0" err="1" smtClean="0">
              <a:latin typeface="Times New Roman" pitchFamily="18" charset="0"/>
            </a:rPr>
            <a:t>hướng</a:t>
          </a:r>
          <a:r>
            <a:rPr lang="en-US" sz="2400" kern="1200" dirty="0" smtClean="0">
              <a:latin typeface="Times New Roman" pitchFamily="18" charset="0"/>
            </a:rPr>
            <a:t> XHCN </a:t>
          </a:r>
          <a:r>
            <a:rPr lang="en-US" sz="2400" kern="1200" dirty="0" err="1" smtClean="0">
              <a:latin typeface="Times New Roman" pitchFamily="18" charset="0"/>
            </a:rPr>
            <a:t>phù</a:t>
          </a:r>
          <a:r>
            <a:rPr lang="en-US" sz="2400" kern="1200" dirty="0" smtClean="0">
              <a:latin typeface="Times New Roman" pitchFamily="18" charset="0"/>
            </a:rPr>
            <a:t> </a:t>
          </a:r>
          <a:r>
            <a:rPr lang="en-US" sz="2400" kern="1200" dirty="0" err="1" smtClean="0">
              <a:latin typeface="Times New Roman" pitchFamily="18" charset="0"/>
            </a:rPr>
            <a:t>hợp</a:t>
          </a:r>
          <a:r>
            <a:rPr lang="en-US" sz="2400" kern="1200" dirty="0" smtClean="0">
              <a:latin typeface="Times New Roman" pitchFamily="18" charset="0"/>
            </a:rPr>
            <a:t> </a:t>
          </a:r>
          <a:r>
            <a:rPr lang="en-US" sz="2400" kern="1200" dirty="0" err="1" smtClean="0">
              <a:latin typeface="Times New Roman" pitchFamily="18" charset="0"/>
            </a:rPr>
            <a:t>với</a:t>
          </a:r>
          <a:r>
            <a:rPr lang="en-US" sz="2400" kern="1200" dirty="0" smtClean="0">
              <a:latin typeface="Times New Roman" pitchFamily="18" charset="0"/>
            </a:rPr>
            <a:t> </a:t>
          </a:r>
          <a:r>
            <a:rPr lang="en-US" sz="2400" kern="1200" dirty="0" err="1" smtClean="0">
              <a:latin typeface="Times New Roman" pitchFamily="18" charset="0"/>
            </a:rPr>
            <a:t>từng</a:t>
          </a:r>
          <a:r>
            <a:rPr lang="en-US" sz="2400" kern="1200" dirty="0" smtClean="0">
              <a:latin typeface="Times New Roman" pitchFamily="18" charset="0"/>
            </a:rPr>
            <a:t> </a:t>
          </a:r>
          <a:r>
            <a:rPr lang="en-US" sz="2400" kern="1200" dirty="0" err="1" smtClean="0">
              <a:latin typeface="Times New Roman" pitchFamily="18" charset="0"/>
            </a:rPr>
            <a:t>giai</a:t>
          </a:r>
          <a:r>
            <a:rPr lang="en-US" sz="2400" kern="1200" dirty="0" smtClean="0">
              <a:latin typeface="Times New Roman" pitchFamily="18" charset="0"/>
            </a:rPr>
            <a:t> </a:t>
          </a:r>
          <a:r>
            <a:rPr lang="en-US" sz="2400" kern="1200" dirty="0" err="1" smtClean="0">
              <a:latin typeface="Times New Roman" pitchFamily="18" charset="0"/>
            </a:rPr>
            <a:t>đoạn</a:t>
          </a:r>
          <a:r>
            <a:rPr lang="en-US" sz="2400" kern="1200" dirty="0" smtClean="0">
              <a:latin typeface="Times New Roman" pitchFamily="18" charset="0"/>
            </a:rPr>
            <a:t> </a:t>
          </a:r>
          <a:r>
            <a:rPr lang="en-US" sz="2400" kern="1200" dirty="0" err="1" smtClean="0">
              <a:latin typeface="Times New Roman" pitchFamily="18" charset="0"/>
            </a:rPr>
            <a:t>phát</a:t>
          </a:r>
          <a:r>
            <a:rPr lang="en-US" sz="2400" kern="1200" dirty="0" smtClean="0">
              <a:latin typeface="Times New Roman" pitchFamily="18" charset="0"/>
            </a:rPr>
            <a:t> </a:t>
          </a:r>
          <a:r>
            <a:rPr lang="en-US" sz="2400" kern="1200" dirty="0" err="1" smtClean="0">
              <a:latin typeface="Times New Roman" pitchFamily="18" charset="0"/>
            </a:rPr>
            <a:t>triển</a:t>
          </a:r>
          <a:r>
            <a:rPr lang="en-US" sz="2400" kern="1200" dirty="0" smtClean="0">
              <a:latin typeface="Times New Roman" pitchFamily="18" charset="0"/>
            </a:rPr>
            <a:t> </a:t>
          </a:r>
          <a:r>
            <a:rPr lang="en-US" sz="2400" kern="1200" dirty="0" err="1" smtClean="0">
              <a:latin typeface="Times New Roman" pitchFamily="18" charset="0"/>
            </a:rPr>
            <a:t>của</a:t>
          </a:r>
          <a:r>
            <a:rPr lang="en-US" sz="2400" kern="1200" dirty="0" smtClean="0">
              <a:latin typeface="Times New Roman" pitchFamily="18" charset="0"/>
            </a:rPr>
            <a:t> </a:t>
          </a:r>
          <a:r>
            <a:rPr lang="en-US" sz="2400" kern="1200" dirty="0" err="1" smtClean="0">
              <a:latin typeface="Times New Roman" pitchFamily="18" charset="0"/>
            </a:rPr>
            <a:t>đất</a:t>
          </a:r>
          <a:r>
            <a:rPr lang="en-US" sz="2400" kern="1200" dirty="0" smtClean="0">
              <a:latin typeface="Times New Roman" pitchFamily="18" charset="0"/>
            </a:rPr>
            <a:t> </a:t>
          </a:r>
          <a:r>
            <a:rPr lang="en-US" sz="2400" kern="1200" dirty="0" err="1" smtClean="0">
              <a:latin typeface="Times New Roman" pitchFamily="18" charset="0"/>
            </a:rPr>
            <a:t>nước</a:t>
          </a:r>
          <a:r>
            <a:rPr lang="en-US" sz="2400" kern="1200" dirty="0" smtClean="0">
              <a:latin typeface="Times New Roman" pitchFamily="18" charset="0"/>
            </a:rPr>
            <a:t>.</a:t>
          </a:r>
          <a:endParaRPr lang="en-US" sz="2400" kern="1200" dirty="0"/>
        </a:p>
      </dsp:txBody>
      <dsp:txXfrm>
        <a:off x="4114800" y="0"/>
        <a:ext cx="4114800" cy="2000250"/>
      </dsp:txXfrm>
    </dsp:sp>
    <dsp:sp modelId="{D4077CBE-8DA4-483E-9F2C-1B6CFA082BF2}">
      <dsp:nvSpPr>
        <dsp:cNvPr id="0" name=""/>
        <dsp:cNvSpPr/>
      </dsp:nvSpPr>
      <dsp:spPr>
        <a:xfrm rot="10800000">
          <a:off x="4114800" y="2667000"/>
          <a:ext cx="4114800" cy="2667000"/>
        </a:xfrm>
        <a:prstGeom prst="round1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err="1" smtClean="0">
              <a:latin typeface="Times New Roman" pitchFamily="18" charset="0"/>
            </a:rPr>
            <a:t>Đó</a:t>
          </a:r>
          <a:r>
            <a:rPr lang="en-US" sz="2400" kern="1200" dirty="0" smtClean="0">
              <a:latin typeface="Times New Roman" pitchFamily="18" charset="0"/>
            </a:rPr>
            <a:t> </a:t>
          </a:r>
          <a:r>
            <a:rPr lang="en-US" sz="2400" kern="1200" dirty="0" err="1" smtClean="0">
              <a:latin typeface="Times New Roman" pitchFamily="18" charset="0"/>
            </a:rPr>
            <a:t>là</a:t>
          </a:r>
          <a:r>
            <a:rPr lang="en-US" sz="2400" kern="1200" dirty="0" smtClean="0">
              <a:latin typeface="Times New Roman" pitchFamily="18" charset="0"/>
            </a:rPr>
            <a:t> </a:t>
          </a:r>
          <a:r>
            <a:rPr lang="en-US" sz="2400" kern="1200" dirty="0" err="1" smtClean="0">
              <a:latin typeface="Times New Roman" pitchFamily="18" charset="0"/>
            </a:rPr>
            <a:t>nền</a:t>
          </a:r>
          <a:r>
            <a:rPr lang="en-US" sz="2400" kern="1200" dirty="0" smtClean="0">
              <a:latin typeface="Times New Roman" pitchFamily="18" charset="0"/>
            </a:rPr>
            <a:t> KTTT </a:t>
          </a:r>
          <a:r>
            <a:rPr lang="en-US" sz="2400" kern="1200" dirty="0" err="1" smtClean="0">
              <a:latin typeface="Times New Roman" pitchFamily="18" charset="0"/>
            </a:rPr>
            <a:t>hiện</a:t>
          </a:r>
          <a:r>
            <a:rPr lang="en-US" sz="2400" kern="1200" dirty="0" smtClean="0">
              <a:latin typeface="Times New Roman" pitchFamily="18" charset="0"/>
            </a:rPr>
            <a:t> </a:t>
          </a:r>
          <a:r>
            <a:rPr lang="en-US" sz="2400" kern="1200" dirty="0" err="1" smtClean="0">
              <a:latin typeface="Times New Roman" pitchFamily="18" charset="0"/>
            </a:rPr>
            <a:t>đại</a:t>
          </a:r>
          <a:r>
            <a:rPr lang="en-US" sz="2400" kern="1200" dirty="0" smtClean="0">
              <a:latin typeface="Times New Roman" pitchFamily="18" charset="0"/>
            </a:rPr>
            <a:t> </a:t>
          </a:r>
          <a:r>
            <a:rPr lang="en-US" sz="2400" kern="1200" dirty="0" err="1" smtClean="0">
              <a:latin typeface="Times New Roman" pitchFamily="18" charset="0"/>
            </a:rPr>
            <a:t>và</a:t>
          </a:r>
          <a:r>
            <a:rPr lang="en-US" sz="2400" kern="1200" dirty="0" smtClean="0">
              <a:latin typeface="Times New Roman" pitchFamily="18" charset="0"/>
            </a:rPr>
            <a:t> </a:t>
          </a:r>
          <a:r>
            <a:rPr lang="en-US" sz="2400" kern="1200" dirty="0" err="1" smtClean="0">
              <a:latin typeface="Times New Roman" pitchFamily="18" charset="0"/>
            </a:rPr>
            <a:t>hội</a:t>
          </a:r>
          <a:r>
            <a:rPr lang="en-US" sz="2400" kern="1200" dirty="0" smtClean="0">
              <a:latin typeface="Times New Roman" pitchFamily="18" charset="0"/>
            </a:rPr>
            <a:t> </a:t>
          </a:r>
          <a:r>
            <a:rPr lang="en-US" sz="2400" kern="1200" dirty="0" err="1" smtClean="0">
              <a:latin typeface="Times New Roman" pitchFamily="18" charset="0"/>
            </a:rPr>
            <a:t>nhập</a:t>
          </a:r>
          <a:r>
            <a:rPr lang="en-US" sz="2400" kern="1200" dirty="0" smtClean="0">
              <a:latin typeface="Times New Roman" pitchFamily="18" charset="0"/>
            </a:rPr>
            <a:t> </a:t>
          </a:r>
          <a:r>
            <a:rPr lang="en-US" sz="2400" kern="1200" dirty="0" err="1" smtClean="0">
              <a:latin typeface="Times New Roman" pitchFamily="18" charset="0"/>
            </a:rPr>
            <a:t>quốc</a:t>
          </a:r>
          <a:r>
            <a:rPr lang="en-US" sz="2400" kern="1200" dirty="0" smtClean="0">
              <a:latin typeface="Times New Roman" pitchFamily="18" charset="0"/>
            </a:rPr>
            <a:t> </a:t>
          </a:r>
          <a:r>
            <a:rPr lang="en-US" sz="2400" kern="1200" dirty="0" err="1" smtClean="0">
              <a:latin typeface="Times New Roman" pitchFamily="18" charset="0"/>
            </a:rPr>
            <a:t>tế</a:t>
          </a:r>
          <a:r>
            <a:rPr lang="en-US" sz="2400" kern="1200" dirty="0" smtClean="0">
              <a:latin typeface="Times New Roman" pitchFamily="18" charset="0"/>
            </a:rPr>
            <a:t>; </a:t>
          </a:r>
          <a:r>
            <a:rPr lang="en-US" sz="2400" kern="1200" dirty="0" err="1" smtClean="0">
              <a:latin typeface="Times New Roman" pitchFamily="18" charset="0"/>
            </a:rPr>
            <a:t>có</a:t>
          </a:r>
          <a:r>
            <a:rPr lang="en-US" sz="2400" kern="1200" dirty="0" smtClean="0">
              <a:latin typeface="Times New Roman" pitchFamily="18" charset="0"/>
            </a:rPr>
            <a:t> </a:t>
          </a:r>
          <a:r>
            <a:rPr lang="en-US" sz="2400" kern="1200" dirty="0" err="1" smtClean="0">
              <a:latin typeface="Times New Roman" pitchFamily="18" charset="0"/>
            </a:rPr>
            <a:t>sự</a:t>
          </a:r>
          <a:r>
            <a:rPr lang="en-US" sz="2400" kern="1200" dirty="0" smtClean="0">
              <a:latin typeface="Times New Roman" pitchFamily="18" charset="0"/>
            </a:rPr>
            <a:t> </a:t>
          </a:r>
          <a:r>
            <a:rPr lang="en-US" sz="2400" kern="1200" dirty="0" err="1" smtClean="0">
              <a:latin typeface="Times New Roman" pitchFamily="18" charset="0"/>
            </a:rPr>
            <a:t>quản</a:t>
          </a:r>
          <a:r>
            <a:rPr lang="en-US" sz="2400" kern="1200" dirty="0" smtClean="0">
              <a:latin typeface="Times New Roman" pitchFamily="18" charset="0"/>
            </a:rPr>
            <a:t> </a:t>
          </a:r>
          <a:r>
            <a:rPr lang="en-US" sz="2400" kern="1200" dirty="0" err="1" smtClean="0">
              <a:latin typeface="Times New Roman" pitchFamily="18" charset="0"/>
            </a:rPr>
            <a:t>lý</a:t>
          </a:r>
          <a:r>
            <a:rPr lang="en-US" sz="2400" kern="1200" dirty="0" smtClean="0">
              <a:latin typeface="Times New Roman" pitchFamily="18" charset="0"/>
            </a:rPr>
            <a:t> </a:t>
          </a:r>
          <a:r>
            <a:rPr lang="en-US" sz="2400" kern="1200" dirty="0" err="1" smtClean="0">
              <a:latin typeface="Times New Roman" pitchFamily="18" charset="0"/>
            </a:rPr>
            <a:t>của</a:t>
          </a:r>
          <a:r>
            <a:rPr lang="en-US" sz="2400" kern="1200" dirty="0" smtClean="0">
              <a:latin typeface="Times New Roman" pitchFamily="18" charset="0"/>
            </a:rPr>
            <a:t> </a:t>
          </a:r>
          <a:r>
            <a:rPr lang="en-US" sz="2400" kern="1200" dirty="0" err="1" smtClean="0">
              <a:latin typeface="Times New Roman" pitchFamily="18" charset="0"/>
            </a:rPr>
            <a:t>Nhà</a:t>
          </a:r>
          <a:r>
            <a:rPr lang="en-US" sz="2400" kern="1200" dirty="0" smtClean="0">
              <a:latin typeface="Times New Roman" pitchFamily="18" charset="0"/>
            </a:rPr>
            <a:t> </a:t>
          </a:r>
          <a:r>
            <a:rPr lang="en-US" sz="2400" kern="1200" dirty="0" err="1" smtClean="0">
              <a:latin typeface="Times New Roman" pitchFamily="18" charset="0"/>
            </a:rPr>
            <a:t>nước</a:t>
          </a:r>
          <a:r>
            <a:rPr lang="en-US" sz="2400" kern="1200" dirty="0" smtClean="0">
              <a:latin typeface="Times New Roman" pitchFamily="18" charset="0"/>
            </a:rPr>
            <a:t> </a:t>
          </a:r>
          <a:r>
            <a:rPr lang="en-US" sz="2400" kern="1200" dirty="0" err="1" smtClean="0">
              <a:latin typeface="Times New Roman" pitchFamily="18" charset="0"/>
            </a:rPr>
            <a:t>pháp</a:t>
          </a:r>
          <a:r>
            <a:rPr lang="en-US" sz="2400" kern="1200" dirty="0" smtClean="0">
              <a:latin typeface="Times New Roman" pitchFamily="18" charset="0"/>
            </a:rPr>
            <a:t> </a:t>
          </a:r>
          <a:r>
            <a:rPr lang="en-US" sz="2400" kern="1200" dirty="0" err="1" smtClean="0">
              <a:latin typeface="Times New Roman" pitchFamily="18" charset="0"/>
            </a:rPr>
            <a:t>quyền</a:t>
          </a:r>
          <a:r>
            <a:rPr lang="en-US" sz="2400" kern="1200" dirty="0" smtClean="0">
              <a:latin typeface="Times New Roman" pitchFamily="18" charset="0"/>
            </a:rPr>
            <a:t> XHCN</a:t>
          </a:r>
          <a:endParaRPr lang="en-US" sz="2400" kern="1200" dirty="0"/>
        </a:p>
      </dsp:txBody>
      <dsp:txXfrm rot="10800000">
        <a:off x="4114800" y="3333749"/>
        <a:ext cx="4114800" cy="2000250"/>
      </dsp:txXfrm>
    </dsp:sp>
    <dsp:sp modelId="{B8F9D2F3-5529-4CBF-AD31-BD66B6804122}">
      <dsp:nvSpPr>
        <dsp:cNvPr id="0" name=""/>
        <dsp:cNvSpPr/>
      </dsp:nvSpPr>
      <dsp:spPr>
        <a:xfrm rot="5400000">
          <a:off x="723900" y="1943099"/>
          <a:ext cx="2667000" cy="4114800"/>
        </a:xfrm>
        <a:prstGeom prst="round1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latin typeface="Times New Roman" pitchFamily="18" charset="0"/>
            </a:rPr>
            <a:t>Do ĐCSVN </a:t>
          </a:r>
          <a:r>
            <a:rPr lang="en-US" sz="2400" kern="1200" dirty="0" err="1" smtClean="0">
              <a:latin typeface="Times New Roman" pitchFamily="18" charset="0"/>
            </a:rPr>
            <a:t>lãnh</a:t>
          </a:r>
          <a:r>
            <a:rPr lang="en-US" sz="2400" kern="1200" dirty="0" smtClean="0">
              <a:latin typeface="Times New Roman" pitchFamily="18" charset="0"/>
            </a:rPr>
            <a:t> </a:t>
          </a:r>
          <a:r>
            <a:rPr lang="en-US" sz="2400" kern="1200" dirty="0" err="1" smtClean="0">
              <a:latin typeface="Times New Roman" pitchFamily="18" charset="0"/>
            </a:rPr>
            <a:t>đạo</a:t>
          </a:r>
          <a:r>
            <a:rPr lang="en-US" sz="2400" kern="1200" dirty="0" smtClean="0">
              <a:latin typeface="Times New Roman" pitchFamily="18" charset="0"/>
            </a:rPr>
            <a:t>, </a:t>
          </a:r>
          <a:r>
            <a:rPr lang="en-US" sz="2400" kern="1200" dirty="0" err="1" smtClean="0">
              <a:latin typeface="Times New Roman" pitchFamily="18" charset="0"/>
            </a:rPr>
            <a:t>nhằm</a:t>
          </a:r>
          <a:r>
            <a:rPr lang="en-US" sz="2400" kern="1200" dirty="0" smtClean="0">
              <a:latin typeface="Times New Roman" pitchFamily="18" charset="0"/>
            </a:rPr>
            <a:t> </a:t>
          </a:r>
          <a:r>
            <a:rPr lang="en-US" sz="2400" kern="1200" dirty="0" err="1" smtClean="0">
              <a:latin typeface="Times New Roman" pitchFamily="18" charset="0"/>
            </a:rPr>
            <a:t>mục</a:t>
          </a:r>
          <a:r>
            <a:rPr lang="en-US" sz="2400" kern="1200" dirty="0" smtClean="0">
              <a:latin typeface="Times New Roman" pitchFamily="18" charset="0"/>
            </a:rPr>
            <a:t> </a:t>
          </a:r>
          <a:r>
            <a:rPr lang="en-US" sz="2400" kern="1200" dirty="0" err="1" smtClean="0">
              <a:latin typeface="Times New Roman" pitchFamily="18" charset="0"/>
            </a:rPr>
            <a:t>tiêu</a:t>
          </a:r>
          <a:r>
            <a:rPr lang="en-US" sz="2400" kern="1200" dirty="0" smtClean="0">
              <a:latin typeface="Times New Roman" pitchFamily="18" charset="0"/>
            </a:rPr>
            <a:t> </a:t>
          </a:r>
          <a:r>
            <a:rPr lang="en-US" sz="2400" kern="1200" dirty="0" err="1" smtClean="0">
              <a:latin typeface="Times New Roman" pitchFamily="18" charset="0"/>
            </a:rPr>
            <a:t>dân</a:t>
          </a:r>
          <a:r>
            <a:rPr lang="en-US" sz="2400" kern="1200" dirty="0" smtClean="0">
              <a:latin typeface="Times New Roman" pitchFamily="18" charset="0"/>
            </a:rPr>
            <a:t> </a:t>
          </a:r>
          <a:r>
            <a:rPr lang="en-US" sz="2400" kern="1200" dirty="0" err="1" smtClean="0">
              <a:latin typeface="Times New Roman" pitchFamily="18" charset="0"/>
            </a:rPr>
            <a:t>giàu</a:t>
          </a:r>
          <a:r>
            <a:rPr lang="en-US" sz="2400" kern="1200" dirty="0" smtClean="0">
              <a:latin typeface="Times New Roman" pitchFamily="18" charset="0"/>
            </a:rPr>
            <a:t>, </a:t>
          </a:r>
          <a:r>
            <a:rPr lang="en-US" sz="2400" kern="1200" dirty="0" err="1" smtClean="0">
              <a:latin typeface="Times New Roman" pitchFamily="18" charset="0"/>
            </a:rPr>
            <a:t>nước</a:t>
          </a:r>
          <a:r>
            <a:rPr lang="en-US" sz="2400" kern="1200" dirty="0" smtClean="0">
              <a:latin typeface="Times New Roman" pitchFamily="18" charset="0"/>
            </a:rPr>
            <a:t> </a:t>
          </a:r>
          <a:r>
            <a:rPr lang="en-US" sz="2400" kern="1200" dirty="0" err="1" smtClean="0">
              <a:latin typeface="Times New Roman" pitchFamily="18" charset="0"/>
            </a:rPr>
            <a:t>mạnh</a:t>
          </a:r>
          <a:r>
            <a:rPr lang="en-US" sz="2400" kern="1200" dirty="0" smtClean="0">
              <a:latin typeface="Times New Roman" pitchFamily="18" charset="0"/>
            </a:rPr>
            <a:t>, </a:t>
          </a:r>
          <a:r>
            <a:rPr lang="en-US" sz="2400" kern="1200" dirty="0" err="1" smtClean="0">
              <a:latin typeface="Times New Roman" pitchFamily="18" charset="0"/>
            </a:rPr>
            <a:t>dân</a:t>
          </a:r>
          <a:r>
            <a:rPr lang="en-US" sz="2400" kern="1200" dirty="0" smtClean="0">
              <a:latin typeface="Times New Roman" pitchFamily="18" charset="0"/>
            </a:rPr>
            <a:t> </a:t>
          </a:r>
          <a:r>
            <a:rPr lang="en-US" sz="2400" kern="1200" dirty="0" err="1" smtClean="0">
              <a:latin typeface="Times New Roman" pitchFamily="18" charset="0"/>
            </a:rPr>
            <a:t>chủ</a:t>
          </a:r>
          <a:r>
            <a:rPr lang="en-US" sz="2400" kern="1200" dirty="0" smtClean="0">
              <a:latin typeface="Times New Roman" pitchFamily="18" charset="0"/>
            </a:rPr>
            <a:t>, </a:t>
          </a:r>
          <a:r>
            <a:rPr lang="en-US" sz="2400" kern="1200" dirty="0" err="1" smtClean="0">
              <a:latin typeface="Times New Roman" pitchFamily="18" charset="0"/>
            </a:rPr>
            <a:t>công</a:t>
          </a:r>
          <a:r>
            <a:rPr lang="en-US" sz="2400" kern="1200" dirty="0" smtClean="0">
              <a:latin typeface="Times New Roman" pitchFamily="18" charset="0"/>
            </a:rPr>
            <a:t> </a:t>
          </a:r>
          <a:r>
            <a:rPr lang="en-US" sz="2400" kern="1200" dirty="0" err="1" smtClean="0">
              <a:latin typeface="Times New Roman" pitchFamily="18" charset="0"/>
            </a:rPr>
            <a:t>bằng</a:t>
          </a:r>
          <a:r>
            <a:rPr lang="en-US" sz="2400" kern="1200" dirty="0" smtClean="0">
              <a:latin typeface="Times New Roman" pitchFamily="18" charset="0"/>
            </a:rPr>
            <a:t>, </a:t>
          </a:r>
          <a:r>
            <a:rPr lang="en-US" sz="2400" kern="1200" dirty="0" err="1" smtClean="0">
              <a:latin typeface="Times New Roman" pitchFamily="18" charset="0"/>
            </a:rPr>
            <a:t>văn</a:t>
          </a:r>
          <a:r>
            <a:rPr lang="en-US" sz="2400" kern="1200" dirty="0" smtClean="0">
              <a:latin typeface="Times New Roman" pitchFamily="18" charset="0"/>
            </a:rPr>
            <a:t> minh</a:t>
          </a:r>
          <a:r>
            <a:rPr lang="en-US" sz="1600" kern="1200" dirty="0" smtClean="0">
              <a:latin typeface="Times New Roman" pitchFamily="18" charset="0"/>
            </a:rPr>
            <a:t>.</a:t>
          </a:r>
          <a:endParaRPr lang="en-US" sz="1600" kern="1200" dirty="0"/>
        </a:p>
      </dsp:txBody>
      <dsp:txXfrm rot="-5400000">
        <a:off x="-1" y="3333750"/>
        <a:ext cx="4114800" cy="2000250"/>
      </dsp:txXfrm>
    </dsp:sp>
    <dsp:sp modelId="{F352E94A-013F-4CFB-BBD0-9BDA3B590D51}">
      <dsp:nvSpPr>
        <dsp:cNvPr id="0" name=""/>
        <dsp:cNvSpPr/>
      </dsp:nvSpPr>
      <dsp:spPr>
        <a:xfrm>
          <a:off x="2880359" y="2000250"/>
          <a:ext cx="2468880" cy="1333500"/>
        </a:xfrm>
        <a:prstGeom prst="roundRect">
          <a:avLst/>
        </a:prstGeom>
        <a:solidFill>
          <a:schemeClr val="accent2">
            <a:tint val="40000"/>
            <a:hueOff val="0"/>
            <a:satOff val="0"/>
            <a:lumOff val="0"/>
            <a:alphaOff val="0"/>
          </a:schemeClr>
        </a:solidFill>
        <a:ln>
          <a:noFill/>
        </a:ln>
        <a:effectLst>
          <a:outerShdw blurRad="57150" dist="19050" dir="5400000" algn="ctr" rotWithShape="0">
            <a:srgbClr val="000000">
              <a:alpha val="63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1" kern="1200" smtClean="0">
              <a:latin typeface="Times New Roman" panose="02020603050405020304" pitchFamily="18" charset="0"/>
              <a:cs typeface="Times New Roman" panose="02020603050405020304" pitchFamily="18" charset="0"/>
            </a:rPr>
            <a:t>KHÁI NIỆM KTTT ĐỊNH HƯỚNG XHCN VN</a:t>
          </a:r>
          <a:endParaRPr lang="en-US" sz="1900" b="1" kern="1200" dirty="0">
            <a:latin typeface="Times New Roman" panose="02020603050405020304" pitchFamily="18" charset="0"/>
            <a:cs typeface="Times New Roman" panose="02020603050405020304" pitchFamily="18" charset="0"/>
          </a:endParaRPr>
        </a:p>
      </dsp:txBody>
      <dsp:txXfrm>
        <a:off x="2945455" y="2065346"/>
        <a:ext cx="2338688" cy="120330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A3225-E28A-48E9-B1B4-50EEE1DF438F}">
      <dsp:nvSpPr>
        <dsp:cNvPr id="0" name=""/>
        <dsp:cNvSpPr/>
      </dsp:nvSpPr>
      <dsp:spPr>
        <a:xfrm>
          <a:off x="5049989" y="3339459"/>
          <a:ext cx="3394293" cy="33761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a:p>
          <a:pPr marL="171450" lvl="1" indent="-171450" algn="just" defTabSz="800100">
            <a:lnSpc>
              <a:spcPct val="90000"/>
            </a:lnSpc>
            <a:spcBef>
              <a:spcPct val="0"/>
            </a:spcBef>
            <a:spcAft>
              <a:spcPct val="15000"/>
            </a:spcAft>
            <a:buChar char="••"/>
          </a:pPr>
          <a:r>
            <a:rPr lang="en-US" sz="1800" kern="1200" dirty="0" err="1" smtClean="0">
              <a:latin typeface="Arial" panose="020B0604020202020204" pitchFamily="34" charset="0"/>
              <a:cs typeface="Arial" panose="020B0604020202020204" pitchFamily="34" charset="0"/>
            </a:rPr>
            <a:t>Phát</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huy</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vai</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trò</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làm</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chủ</a:t>
          </a:r>
          <a:r>
            <a:rPr lang="en-US" sz="1800" kern="1200" dirty="0" smtClean="0">
              <a:latin typeface="Arial" panose="020B0604020202020204" pitchFamily="34" charset="0"/>
              <a:cs typeface="Arial" panose="020B0604020202020204" pitchFamily="34" charset="0"/>
            </a:rPr>
            <a:t> XH </a:t>
          </a:r>
          <a:r>
            <a:rPr lang="en-US" sz="1800" kern="1200" dirty="0" err="1" smtClean="0">
              <a:latin typeface="Arial" panose="020B0604020202020204" pitchFamily="34" charset="0"/>
              <a:cs typeface="Arial" panose="020B0604020202020204" pitchFamily="34" charset="0"/>
            </a:rPr>
            <a:t>của</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nhân</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dân</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trong</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phát</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triển</a:t>
          </a:r>
          <a:r>
            <a:rPr lang="en-US" sz="1800" kern="1200" dirty="0" smtClean="0">
              <a:latin typeface="Arial" panose="020B0604020202020204" pitchFamily="34" charset="0"/>
              <a:cs typeface="Arial" panose="020B0604020202020204" pitchFamily="34" charset="0"/>
            </a:rPr>
            <a:t> KT-XH; </a:t>
          </a:r>
          <a:r>
            <a:rPr lang="en-US" sz="1800" kern="1200" dirty="0" err="1" smtClean="0">
              <a:latin typeface="Arial" panose="020B0604020202020204" pitchFamily="34" charset="0"/>
              <a:cs typeface="Arial" panose="020B0604020202020204" pitchFamily="34" charset="0"/>
            </a:rPr>
            <a:t>đảm</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bảo</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vai</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trò</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quản</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lý</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điều</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tiết</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của</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nhà</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nước</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pháp</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quyền</a:t>
          </a:r>
          <a:r>
            <a:rPr lang="en-US" sz="1800" kern="1200" dirty="0" smtClean="0">
              <a:latin typeface="Arial" panose="020B0604020202020204" pitchFamily="34" charset="0"/>
              <a:cs typeface="Arial" panose="020B0604020202020204" pitchFamily="34" charset="0"/>
            </a:rPr>
            <a:t> XHCN</a:t>
          </a:r>
          <a:endParaRPr lang="en-US" sz="1800" kern="1200" dirty="0">
            <a:latin typeface="Arial" panose="020B0604020202020204" pitchFamily="34" charset="0"/>
            <a:cs typeface="Arial" panose="020B0604020202020204" pitchFamily="34" charset="0"/>
          </a:endParaRPr>
        </a:p>
      </dsp:txBody>
      <dsp:txXfrm>
        <a:off x="6137868" y="4253091"/>
        <a:ext cx="2236823" cy="2392942"/>
      </dsp:txXfrm>
    </dsp:sp>
    <dsp:sp modelId="{61ADFEDF-7AAA-4F2C-A251-327ADB48D666}">
      <dsp:nvSpPr>
        <dsp:cNvPr id="0" name=""/>
        <dsp:cNvSpPr/>
      </dsp:nvSpPr>
      <dsp:spPr>
        <a:xfrm>
          <a:off x="0" y="4058339"/>
          <a:ext cx="3431482" cy="234047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US" sz="1800" kern="1200" dirty="0" err="1" smtClean="0">
              <a:latin typeface="Arial" panose="020B0604020202020204" pitchFamily="34" charset="0"/>
              <a:cs typeface="Arial" panose="020B0604020202020204" pitchFamily="34" charset="0"/>
            </a:rPr>
            <a:t>Thực</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hiện</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tiến</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bộ</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và</a:t>
          </a:r>
          <a:r>
            <a:rPr lang="en-US" sz="1800" kern="1200" dirty="0" smtClean="0">
              <a:latin typeface="Arial" panose="020B0604020202020204" pitchFamily="34" charset="0"/>
              <a:cs typeface="Arial" panose="020B0604020202020204" pitchFamily="34" charset="0"/>
            </a:rPr>
            <a:t> CB XH </a:t>
          </a:r>
          <a:r>
            <a:rPr lang="en-US" sz="1800" kern="1200" dirty="0" err="1" smtClean="0">
              <a:latin typeface="Arial" panose="020B0604020202020204" pitchFamily="34" charset="0"/>
              <a:cs typeface="Arial" panose="020B0604020202020204" pitchFamily="34" charset="0"/>
            </a:rPr>
            <a:t>ngay</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trong</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từng</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bước</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và</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từng</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chính</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sách</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phát</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triển</a:t>
          </a:r>
          <a:endParaRPr 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err="1" smtClean="0">
              <a:latin typeface="Arial" panose="020B0604020202020204" pitchFamily="34" charset="0"/>
              <a:cs typeface="Arial" panose="020B0604020202020204" pitchFamily="34" charset="0"/>
            </a:rPr>
            <a:t>Nhiều</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hình</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thức</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phân</a:t>
          </a:r>
          <a:r>
            <a:rPr lang="en-US" sz="1800" kern="1200" dirty="0" smtClean="0">
              <a:latin typeface="Arial" panose="020B0604020202020204" pitchFamily="34" charset="0"/>
              <a:cs typeface="Arial" panose="020B0604020202020204" pitchFamily="34" charset="0"/>
            </a:rPr>
            <a:t> </a:t>
          </a:r>
          <a:r>
            <a:rPr lang="en-US" sz="1800" kern="1200" dirty="0" err="1" smtClean="0">
              <a:latin typeface="Arial" panose="020B0604020202020204" pitchFamily="34" charset="0"/>
              <a:cs typeface="Arial" panose="020B0604020202020204" pitchFamily="34" charset="0"/>
            </a:rPr>
            <a:t>phối</a:t>
          </a:r>
          <a:endParaRPr lang="en-US" sz="1800" kern="1200" dirty="0">
            <a:latin typeface="Arial" panose="020B0604020202020204" pitchFamily="34" charset="0"/>
            <a:cs typeface="Arial" panose="020B0604020202020204" pitchFamily="34" charset="0"/>
          </a:endParaRPr>
        </a:p>
      </dsp:txBody>
      <dsp:txXfrm>
        <a:off x="51413" y="4694872"/>
        <a:ext cx="2299211" cy="1652533"/>
      </dsp:txXfrm>
    </dsp:sp>
    <dsp:sp modelId="{0475D1DD-03AF-4AF7-B237-C9929A98F0CC}">
      <dsp:nvSpPr>
        <dsp:cNvPr id="0" name=""/>
        <dsp:cNvSpPr/>
      </dsp:nvSpPr>
      <dsp:spPr>
        <a:xfrm>
          <a:off x="5110921" y="-61820"/>
          <a:ext cx="3443393" cy="200916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smtClean="0">
              <a:latin typeface="Arial" panose="020B0604020202020204" pitchFamily="34" charset="0"/>
              <a:cs typeface="Arial" panose="020B0604020202020204" pitchFamily="34" charset="0"/>
            </a:rPr>
            <a:t>Phát</a:t>
          </a:r>
          <a:r>
            <a:rPr lang="en-US" sz="2000" kern="1200" dirty="0" smtClean="0">
              <a:latin typeface="Arial" panose="020B0604020202020204" pitchFamily="34" charset="0"/>
              <a:cs typeface="Arial" panose="020B0604020202020204" pitchFamily="34" charset="0"/>
            </a:rPr>
            <a:t> </a:t>
          </a:r>
          <a:r>
            <a:rPr lang="en-US" sz="2000" kern="1200" dirty="0" err="1" smtClean="0">
              <a:latin typeface="Arial" panose="020B0604020202020204" pitchFamily="34" charset="0"/>
              <a:cs typeface="Arial" panose="020B0604020202020204" pitchFamily="34" charset="0"/>
            </a:rPr>
            <a:t>triển</a:t>
          </a:r>
          <a:r>
            <a:rPr lang="en-US" sz="2000" kern="1200" dirty="0" smtClean="0">
              <a:latin typeface="Arial" panose="020B0604020202020204" pitchFamily="34" charset="0"/>
              <a:cs typeface="Arial" panose="020B0604020202020204" pitchFamily="34" charset="0"/>
            </a:rPr>
            <a:t> </a:t>
          </a:r>
          <a:r>
            <a:rPr lang="en-US" sz="2000" kern="1200" dirty="0" err="1" smtClean="0">
              <a:latin typeface="Arial" panose="020B0604020202020204" pitchFamily="34" charset="0"/>
              <a:cs typeface="Arial" panose="020B0604020202020204" pitchFamily="34" charset="0"/>
            </a:rPr>
            <a:t>nền</a:t>
          </a:r>
          <a:r>
            <a:rPr lang="en-US" sz="2000" kern="1200" dirty="0" smtClean="0">
              <a:latin typeface="Arial" panose="020B0604020202020204" pitchFamily="34" charset="0"/>
              <a:cs typeface="Arial" panose="020B0604020202020204" pitchFamily="34" charset="0"/>
            </a:rPr>
            <a:t> KT </a:t>
          </a:r>
          <a:r>
            <a:rPr lang="en-US" sz="2000" kern="1200" dirty="0" err="1" smtClean="0">
              <a:latin typeface="Arial" panose="020B0604020202020204" pitchFamily="34" charset="0"/>
              <a:cs typeface="Arial" panose="020B0604020202020204" pitchFamily="34" charset="0"/>
            </a:rPr>
            <a:t>với</a:t>
          </a:r>
          <a:r>
            <a:rPr lang="en-US" sz="2000" kern="1200" dirty="0" smtClean="0">
              <a:latin typeface="Arial" panose="020B0604020202020204" pitchFamily="34" charset="0"/>
              <a:cs typeface="Arial" panose="020B0604020202020204" pitchFamily="34" charset="0"/>
            </a:rPr>
            <a:t> </a:t>
          </a:r>
          <a:r>
            <a:rPr lang="en-US" sz="2000" kern="1200" dirty="0" err="1" smtClean="0">
              <a:latin typeface="Arial" panose="020B0604020202020204" pitchFamily="34" charset="0"/>
              <a:cs typeface="Arial" panose="020B0604020202020204" pitchFamily="34" charset="0"/>
            </a:rPr>
            <a:t>nhiều</a:t>
          </a:r>
          <a:r>
            <a:rPr lang="en-US" sz="2000" kern="1200" dirty="0" smtClean="0">
              <a:latin typeface="Arial" panose="020B0604020202020204" pitchFamily="34" charset="0"/>
              <a:cs typeface="Arial" panose="020B0604020202020204" pitchFamily="34" charset="0"/>
            </a:rPr>
            <a:t> </a:t>
          </a:r>
          <a:r>
            <a:rPr lang="en-US" sz="2000" kern="1200" dirty="0" err="1" smtClean="0">
              <a:latin typeface="Arial" panose="020B0604020202020204" pitchFamily="34" charset="0"/>
              <a:cs typeface="Arial" panose="020B0604020202020204" pitchFamily="34" charset="0"/>
            </a:rPr>
            <a:t>hình</a:t>
          </a:r>
          <a:r>
            <a:rPr lang="en-US" sz="2000" kern="1200" dirty="0" smtClean="0">
              <a:latin typeface="Arial" panose="020B0604020202020204" pitchFamily="34" charset="0"/>
              <a:cs typeface="Arial" panose="020B0604020202020204" pitchFamily="34" charset="0"/>
            </a:rPr>
            <a:t> </a:t>
          </a:r>
          <a:r>
            <a:rPr lang="en-US" sz="2000" kern="1200" dirty="0" err="1" smtClean="0">
              <a:latin typeface="Arial" panose="020B0604020202020204" pitchFamily="34" charset="0"/>
              <a:cs typeface="Arial" panose="020B0604020202020204" pitchFamily="34" charset="0"/>
            </a:rPr>
            <a:t>thức</a:t>
          </a:r>
          <a:r>
            <a:rPr lang="en-US" sz="2000" kern="1200" dirty="0" smtClean="0">
              <a:latin typeface="Arial" panose="020B0604020202020204" pitchFamily="34" charset="0"/>
              <a:cs typeface="Arial" panose="020B0604020202020204" pitchFamily="34" charset="0"/>
            </a:rPr>
            <a:t> </a:t>
          </a:r>
          <a:r>
            <a:rPr lang="en-US" sz="2000" kern="1200" dirty="0" err="1" smtClean="0">
              <a:latin typeface="Arial" panose="020B0604020202020204" pitchFamily="34" charset="0"/>
              <a:cs typeface="Arial" panose="020B0604020202020204" pitchFamily="34" charset="0"/>
            </a:rPr>
            <a:t>sở</a:t>
          </a:r>
          <a:r>
            <a:rPr lang="en-US" sz="2000" kern="1200" dirty="0" smtClean="0">
              <a:latin typeface="Arial" panose="020B0604020202020204" pitchFamily="34" charset="0"/>
              <a:cs typeface="Arial" panose="020B0604020202020204" pitchFamily="34" charset="0"/>
            </a:rPr>
            <a:t> </a:t>
          </a:r>
          <a:r>
            <a:rPr lang="en-US" sz="2000" kern="1200" dirty="0" err="1" smtClean="0">
              <a:latin typeface="Arial" panose="020B0604020202020204" pitchFamily="34" charset="0"/>
              <a:cs typeface="Arial" panose="020B0604020202020204" pitchFamily="34" charset="0"/>
            </a:rPr>
            <a:t>hữu</a:t>
          </a:r>
          <a:r>
            <a:rPr lang="en-US" sz="2000" kern="1200" dirty="0" smtClean="0">
              <a:latin typeface="Arial" panose="020B0604020202020204" pitchFamily="34" charset="0"/>
              <a:cs typeface="Arial" panose="020B0604020202020204" pitchFamily="34" charset="0"/>
            </a:rPr>
            <a:t>, </a:t>
          </a:r>
          <a:r>
            <a:rPr lang="en-US" sz="2000" kern="1200" dirty="0" err="1" smtClean="0">
              <a:latin typeface="Arial" panose="020B0604020202020204" pitchFamily="34" charset="0"/>
              <a:cs typeface="Arial" panose="020B0604020202020204" pitchFamily="34" charset="0"/>
            </a:rPr>
            <a:t>nhiều</a:t>
          </a:r>
          <a:r>
            <a:rPr lang="en-US" sz="2000" kern="1200" dirty="0" smtClean="0">
              <a:latin typeface="Arial" panose="020B0604020202020204" pitchFamily="34" charset="0"/>
              <a:cs typeface="Arial" panose="020B0604020202020204" pitchFamily="34" charset="0"/>
            </a:rPr>
            <a:t> </a:t>
          </a:r>
          <a:r>
            <a:rPr lang="en-US" sz="2000" kern="1200" dirty="0" err="1" smtClean="0">
              <a:latin typeface="Arial" panose="020B0604020202020204" pitchFamily="34" charset="0"/>
              <a:cs typeface="Arial" panose="020B0604020202020204" pitchFamily="34" charset="0"/>
            </a:rPr>
            <a:t>thành</a:t>
          </a:r>
          <a:r>
            <a:rPr lang="en-US" sz="2000" kern="1200" dirty="0" smtClean="0">
              <a:latin typeface="Arial" panose="020B0604020202020204" pitchFamily="34" charset="0"/>
              <a:cs typeface="Arial" panose="020B0604020202020204" pitchFamily="34" charset="0"/>
            </a:rPr>
            <a:t> </a:t>
          </a:r>
          <a:r>
            <a:rPr lang="en-US" sz="2000" kern="1200" dirty="0" err="1" smtClean="0">
              <a:latin typeface="Arial" panose="020B0604020202020204" pitchFamily="34" charset="0"/>
              <a:cs typeface="Arial" panose="020B0604020202020204" pitchFamily="34" charset="0"/>
            </a:rPr>
            <a:t>phần</a:t>
          </a:r>
          <a:r>
            <a:rPr lang="en-US" sz="2000" kern="1200" dirty="0" smtClean="0">
              <a:latin typeface="Arial" panose="020B0604020202020204" pitchFamily="34" charset="0"/>
              <a:cs typeface="Arial" panose="020B0604020202020204" pitchFamily="34" charset="0"/>
            </a:rPr>
            <a:t> KT….</a:t>
          </a:r>
          <a:endParaRPr lang="en-US" sz="2000" kern="1200" dirty="0">
            <a:latin typeface="Arial" panose="020B0604020202020204" pitchFamily="34" charset="0"/>
            <a:cs typeface="Arial" panose="020B0604020202020204" pitchFamily="34" charset="0"/>
          </a:endParaRPr>
        </a:p>
      </dsp:txBody>
      <dsp:txXfrm>
        <a:off x="6188074" y="-17685"/>
        <a:ext cx="2322105" cy="1418605"/>
      </dsp:txXfrm>
    </dsp:sp>
    <dsp:sp modelId="{7CE3E005-8C6C-4D00-A207-D162EA4D84DB}">
      <dsp:nvSpPr>
        <dsp:cNvPr id="0" name=""/>
        <dsp:cNvSpPr/>
      </dsp:nvSpPr>
      <dsp:spPr>
        <a:xfrm>
          <a:off x="50330" y="-61820"/>
          <a:ext cx="3101652" cy="200916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t" anchorCtr="0">
          <a:noAutofit/>
        </a:bodyPr>
        <a:lstStyle/>
        <a:p>
          <a:pPr marL="228600" lvl="1" indent="-228600" algn="just" defTabSz="1066800">
            <a:lnSpc>
              <a:spcPct val="90000"/>
            </a:lnSpc>
            <a:spcBef>
              <a:spcPct val="0"/>
            </a:spcBef>
            <a:spcAft>
              <a:spcPct val="15000"/>
            </a:spcAft>
            <a:buChar char="••"/>
          </a:pPr>
          <a:r>
            <a:rPr lang="en-US" sz="2400" kern="1200" dirty="0" err="1" smtClean="0">
              <a:latin typeface="Times New Roman" panose="02020603050405020304" pitchFamily="18" charset="0"/>
              <a:cs typeface="Times New Roman" panose="02020603050405020304" pitchFamily="18" charset="0"/>
            </a:rPr>
            <a:t>Dân</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giàu</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nước</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mạnh</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dân</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chủ</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công</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bằng</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văn</a:t>
          </a:r>
          <a:r>
            <a:rPr lang="en-US" sz="2400" kern="1200" dirty="0" smtClean="0">
              <a:latin typeface="Times New Roman" panose="02020603050405020304" pitchFamily="18" charset="0"/>
              <a:cs typeface="Times New Roman" panose="02020603050405020304" pitchFamily="18" charset="0"/>
            </a:rPr>
            <a:t> minh</a:t>
          </a:r>
          <a:endParaRPr lang="en-US" sz="2400" kern="1200" dirty="0">
            <a:latin typeface="Times New Roman" panose="02020603050405020304" pitchFamily="18" charset="0"/>
            <a:cs typeface="Times New Roman" panose="02020603050405020304" pitchFamily="18" charset="0"/>
          </a:endParaRPr>
        </a:p>
      </dsp:txBody>
      <dsp:txXfrm>
        <a:off x="94465" y="-17685"/>
        <a:ext cx="2082887" cy="1418605"/>
      </dsp:txXfrm>
    </dsp:sp>
    <dsp:sp modelId="{08A205EF-BAE7-42AA-8985-62128DFA3519}">
      <dsp:nvSpPr>
        <dsp:cNvPr id="0" name=""/>
        <dsp:cNvSpPr/>
      </dsp:nvSpPr>
      <dsp:spPr>
        <a:xfrm>
          <a:off x="1602889" y="654042"/>
          <a:ext cx="2718655" cy="2718655"/>
        </a:xfrm>
        <a:prstGeom prst="pieWedg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n-US" sz="2700" b="1" kern="1200" smtClean="0"/>
            <a:t>Mục tiêu phát triển</a:t>
          </a:r>
          <a:endParaRPr lang="en-US" sz="2700" b="1" kern="1200" dirty="0"/>
        </a:p>
      </dsp:txBody>
      <dsp:txXfrm>
        <a:off x="2399165" y="1450318"/>
        <a:ext cx="1922379" cy="1922379"/>
      </dsp:txXfrm>
    </dsp:sp>
    <dsp:sp modelId="{9CDA1B23-9161-40CA-8CB5-08DE939BD415}">
      <dsp:nvSpPr>
        <dsp:cNvPr id="0" name=""/>
        <dsp:cNvSpPr/>
      </dsp:nvSpPr>
      <dsp:spPr>
        <a:xfrm rot="5400000">
          <a:off x="4302675" y="654042"/>
          <a:ext cx="2718655" cy="2718655"/>
        </a:xfrm>
        <a:prstGeom prst="pieWedg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n-US" sz="2700" kern="1200" smtClean="0"/>
            <a:t>Phương hướng phát triển</a:t>
          </a:r>
          <a:endParaRPr lang="en-US" sz="2700" kern="1200" dirty="0"/>
        </a:p>
      </dsp:txBody>
      <dsp:txXfrm rot="-5400000">
        <a:off x="4302675" y="1450318"/>
        <a:ext cx="1922379" cy="1922379"/>
      </dsp:txXfrm>
    </dsp:sp>
    <dsp:sp modelId="{A79F90BD-4468-4214-9A84-A72C6E5FA7A8}">
      <dsp:nvSpPr>
        <dsp:cNvPr id="0" name=""/>
        <dsp:cNvSpPr/>
      </dsp:nvSpPr>
      <dsp:spPr>
        <a:xfrm rot="10800000">
          <a:off x="4152687" y="3053878"/>
          <a:ext cx="2718655" cy="2718655"/>
        </a:xfrm>
        <a:prstGeom prst="pieWedg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n-US" sz="2700" kern="1200" smtClean="0"/>
            <a:t>Quản lý</a:t>
          </a:r>
          <a:endParaRPr lang="en-US" sz="2700" kern="1200" dirty="0"/>
        </a:p>
      </dsp:txBody>
      <dsp:txXfrm rot="10800000">
        <a:off x="4152687" y="3053878"/>
        <a:ext cx="1922379" cy="1922379"/>
      </dsp:txXfrm>
    </dsp:sp>
    <dsp:sp modelId="{3F48C5F2-BF8E-4DA9-BBB2-FB52AB54D098}">
      <dsp:nvSpPr>
        <dsp:cNvPr id="0" name=""/>
        <dsp:cNvSpPr/>
      </dsp:nvSpPr>
      <dsp:spPr>
        <a:xfrm rot="16200000">
          <a:off x="1602889" y="3278847"/>
          <a:ext cx="2718655" cy="2718655"/>
        </a:xfrm>
        <a:prstGeom prst="pieWedg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n-US" sz="2700" kern="1200" smtClean="0"/>
            <a:t>Định hướng xã hội và phân phối</a:t>
          </a:r>
          <a:endParaRPr lang="en-US" sz="2700" kern="1200" dirty="0"/>
        </a:p>
      </dsp:txBody>
      <dsp:txXfrm rot="5400000">
        <a:off x="2399165" y="3278847"/>
        <a:ext cx="1922379" cy="1922379"/>
      </dsp:txXfrm>
    </dsp:sp>
    <dsp:sp modelId="{716B9BC1-9234-407B-90EA-3900E537770C}">
      <dsp:nvSpPr>
        <dsp:cNvPr id="0" name=""/>
        <dsp:cNvSpPr/>
      </dsp:nvSpPr>
      <dsp:spPr>
        <a:xfrm>
          <a:off x="3835970" y="2854175"/>
          <a:ext cx="938658" cy="816224"/>
        </a:xfrm>
        <a:prstGeom prst="circularArrow">
          <a:avLst/>
        </a:prstGeom>
        <a:solidFill>
          <a:schemeClr val="accent1">
            <a:tint val="60000"/>
            <a:hueOff val="0"/>
            <a:satOff val="0"/>
            <a:lumOff val="0"/>
            <a:alphaOff val="0"/>
          </a:schemeClr>
        </a:solidFill>
        <a:ln>
          <a:noFill/>
        </a:ln>
        <a:effectLst>
          <a:outerShdw blurRad="57150" dist="19050" dir="5400000" algn="ctr" rotWithShape="0">
            <a:srgbClr val="000000">
              <a:alpha val="63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 modelId="{DCA1D4F7-7230-4247-8A29-1B35DCF7ECFF}">
      <dsp:nvSpPr>
        <dsp:cNvPr id="0" name=""/>
        <dsp:cNvSpPr/>
      </dsp:nvSpPr>
      <dsp:spPr>
        <a:xfrm rot="10800000">
          <a:off x="3835970" y="3168107"/>
          <a:ext cx="938658" cy="816224"/>
        </a:xfrm>
        <a:prstGeom prst="circularArrow">
          <a:avLst/>
        </a:prstGeom>
        <a:solidFill>
          <a:schemeClr val="accent1">
            <a:tint val="60000"/>
            <a:hueOff val="0"/>
            <a:satOff val="0"/>
            <a:lumOff val="0"/>
            <a:alphaOff val="0"/>
          </a:schemeClr>
        </a:solidFill>
        <a:ln>
          <a:noFill/>
        </a:ln>
        <a:effectLst>
          <a:outerShdw blurRad="57150" dist="19050" dir="5400000" algn="ctr" rotWithShape="0">
            <a:srgbClr val="000000">
              <a:alpha val="63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9.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4B217E-C0A9-479F-9725-E3A4EA9187B9}" type="datetimeFigureOut">
              <a:rPr lang="en-US" smtClean="0"/>
              <a:t>20/03/2025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94B782-5D05-4BBF-A1BF-A4FF85A6223D}" type="slidenum">
              <a:rPr lang="en-US" smtClean="0"/>
              <a:t>‹#›</a:t>
            </a:fld>
            <a:endParaRPr lang="en-US"/>
          </a:p>
        </p:txBody>
      </p:sp>
    </p:spTree>
    <p:extLst>
      <p:ext uri="{BB962C8B-B14F-4D97-AF65-F5344CB8AC3E}">
        <p14:creationId xmlns:p14="http://schemas.microsoft.com/office/powerpoint/2010/main" val="844532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9FE0F8A-B86A-401F-86E7-C532C20A3A74}" type="slidenum">
              <a:rPr lang="en-US"/>
              <a:pPr eaLnBrk="1" hangingPunct="1"/>
              <a:t>8</a:t>
            </a:fld>
            <a:endParaRPr lang="en-US"/>
          </a:p>
        </p:txBody>
      </p:sp>
      <p:sp>
        <p:nvSpPr>
          <p:cNvPr id="139267" name="Slide Image Placeholder 1"/>
          <p:cNvSpPr>
            <a:spLocks noGrp="1" noRot="1" noChangeAspect="1" noTextEdit="1"/>
          </p:cNvSpPr>
          <p:nvPr>
            <p:ph type="sldImg"/>
          </p:nvPr>
        </p:nvSpPr>
        <p:spPr>
          <a:ln/>
        </p:spPr>
      </p:sp>
      <p:sp>
        <p:nvSpPr>
          <p:cNvPr id="13926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vi-VN" smtClean="0"/>
          </a:p>
        </p:txBody>
      </p:sp>
      <p:sp>
        <p:nvSpPr>
          <p:cNvPr id="139269"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94C4AB27-50B2-4194-89FB-389D24B14C02}" type="slidenum">
              <a:rPr lang="en-US" sz="1200">
                <a:latin typeface="Calibri" panose="020F0502020204030204" pitchFamily="34" charset="0"/>
              </a:rPr>
              <a:pPr algn="r" eaLnBrk="1" hangingPunct="1"/>
              <a:t>8</a:t>
            </a:fld>
            <a:endParaRPr lang="en-US" sz="1200">
              <a:latin typeface="Calibri" panose="020F0502020204030204" pitchFamily="34" charset="0"/>
            </a:endParaRPr>
          </a:p>
        </p:txBody>
      </p:sp>
    </p:spTree>
    <p:extLst>
      <p:ext uri="{BB962C8B-B14F-4D97-AF65-F5344CB8AC3E}">
        <p14:creationId xmlns:p14="http://schemas.microsoft.com/office/powerpoint/2010/main" val="809116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758777-81C1-4AC0-A8FF-BB6A7CEAF8BD}" type="slidenum">
              <a:rPr lang="en-US" smtClean="0"/>
              <a:pPr/>
              <a:t>34</a:t>
            </a:fld>
            <a:endParaRPr lang="en-US"/>
          </a:p>
        </p:txBody>
      </p:sp>
    </p:spTree>
    <p:extLst>
      <p:ext uri="{BB962C8B-B14F-4D97-AF65-F5344CB8AC3E}">
        <p14:creationId xmlns:p14="http://schemas.microsoft.com/office/powerpoint/2010/main" val="1088812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Định</a:t>
            </a:r>
            <a:r>
              <a:rPr lang="en-US" b="1" dirty="0" smtClean="0"/>
              <a:t> </a:t>
            </a:r>
            <a:r>
              <a:rPr lang="en-US" b="1" dirty="0" err="1" smtClean="0"/>
              <a:t>hướng</a:t>
            </a:r>
            <a:r>
              <a:rPr lang="en-US" b="1" dirty="0" smtClean="0"/>
              <a:t> </a:t>
            </a:r>
            <a:r>
              <a:rPr lang="en-US" b="1" dirty="0" err="1" smtClean="0"/>
              <a:t>phát</a:t>
            </a:r>
            <a:r>
              <a:rPr lang="en-US" b="1" dirty="0" smtClean="0"/>
              <a:t> </a:t>
            </a:r>
            <a:r>
              <a:rPr lang="en-US" b="1" dirty="0" err="1" smtClean="0"/>
              <a:t>triển</a:t>
            </a:r>
            <a:r>
              <a:rPr lang="en-US" b="1" dirty="0" smtClean="0"/>
              <a:t> </a:t>
            </a:r>
            <a:r>
              <a:rPr lang="en-US" b="1" dirty="0" err="1" smtClean="0"/>
              <a:t>kinh</a:t>
            </a:r>
            <a:r>
              <a:rPr lang="en-US" b="1" dirty="0" smtClean="0"/>
              <a:t> </a:t>
            </a:r>
            <a:r>
              <a:rPr lang="en-US" b="1" dirty="0" err="1" smtClean="0"/>
              <a:t>tế</a:t>
            </a:r>
            <a:r>
              <a:rPr lang="en-US" b="1" dirty="0" smtClean="0"/>
              <a:t> - </a:t>
            </a:r>
            <a:r>
              <a:rPr lang="en-US" b="1" dirty="0" err="1" smtClean="0"/>
              <a:t>xã</a:t>
            </a:r>
            <a:r>
              <a:rPr lang="en-US" b="1" dirty="0" smtClean="0"/>
              <a:t> </a:t>
            </a:r>
            <a:r>
              <a:rPr lang="en-US" b="1" dirty="0" err="1" smtClean="0"/>
              <a:t>hội</a:t>
            </a:r>
            <a:endParaRPr lang="en-US" b="1" dirty="0" smtClean="0"/>
          </a:p>
          <a:p>
            <a:r>
              <a:rPr lang="en-US" dirty="0" smtClean="0"/>
              <a:t>(1) </a:t>
            </a:r>
            <a:r>
              <a:rPr lang="en-US" dirty="0" err="1" smtClean="0"/>
              <a:t>Hoàn</a:t>
            </a:r>
            <a:r>
              <a:rPr lang="en-US" dirty="0" smtClean="0"/>
              <a:t> </a:t>
            </a:r>
            <a:r>
              <a:rPr lang="en-US" dirty="0" err="1" smtClean="0"/>
              <a:t>thiện</a:t>
            </a:r>
            <a:r>
              <a:rPr lang="en-US" dirty="0" smtClean="0"/>
              <a:t> </a:t>
            </a:r>
            <a:r>
              <a:rPr lang="en-US" dirty="0" err="1" smtClean="0"/>
              <a:t>thể</a:t>
            </a:r>
            <a:r>
              <a:rPr lang="en-US" dirty="0" smtClean="0"/>
              <a:t> </a:t>
            </a:r>
            <a:r>
              <a:rPr lang="en-US" dirty="0" err="1" smtClean="0"/>
              <a:t>chế</a:t>
            </a:r>
            <a:r>
              <a:rPr lang="en-US" dirty="0" smtClean="0"/>
              <a:t> </a:t>
            </a:r>
            <a:r>
              <a:rPr lang="en-US" dirty="0" err="1" smtClean="0"/>
              <a:t>kinh</a:t>
            </a:r>
            <a:r>
              <a:rPr lang="en-US" dirty="0" smtClean="0"/>
              <a:t> </a:t>
            </a:r>
            <a:r>
              <a:rPr lang="en-US" dirty="0" err="1" smtClean="0"/>
              <a:t>tế</a:t>
            </a:r>
            <a:r>
              <a:rPr lang="en-US" dirty="0" smtClean="0"/>
              <a:t> </a:t>
            </a:r>
            <a:r>
              <a:rPr lang="en-US" dirty="0" err="1" smtClean="0"/>
              <a:t>thị</a:t>
            </a:r>
            <a:r>
              <a:rPr lang="en-US" dirty="0" smtClean="0"/>
              <a:t> </a:t>
            </a:r>
            <a:r>
              <a:rPr lang="en-US" dirty="0" err="1" smtClean="0"/>
              <a:t>trường</a:t>
            </a:r>
            <a:r>
              <a:rPr lang="en-US" dirty="0" smtClean="0"/>
              <a:t> </a:t>
            </a:r>
            <a:r>
              <a:rPr lang="en-US" dirty="0" err="1" smtClean="0"/>
              <a:t>định</a:t>
            </a:r>
            <a:r>
              <a:rPr lang="en-US" dirty="0" smtClean="0"/>
              <a:t> </a:t>
            </a:r>
            <a:r>
              <a:rPr lang="en-US" dirty="0" err="1" smtClean="0"/>
              <a:t>hướng</a:t>
            </a:r>
            <a:r>
              <a:rPr lang="en-US" dirty="0" smtClean="0"/>
              <a:t> </a:t>
            </a:r>
            <a:r>
              <a:rPr lang="en-US" dirty="0" err="1" smtClean="0"/>
              <a:t>xã</a:t>
            </a:r>
            <a:r>
              <a:rPr lang="en-US" dirty="0" smtClean="0"/>
              <a:t> </a:t>
            </a:r>
            <a:r>
              <a:rPr lang="en-US" dirty="0" err="1" smtClean="0"/>
              <a:t>hội</a:t>
            </a:r>
            <a:r>
              <a:rPr lang="en-US" dirty="0" smtClean="0"/>
              <a:t> </a:t>
            </a:r>
            <a:r>
              <a:rPr lang="en-US" dirty="0" err="1" smtClean="0"/>
              <a:t>chủ</a:t>
            </a:r>
            <a:r>
              <a:rPr lang="en-US" dirty="0" smtClean="0"/>
              <a:t> </a:t>
            </a:r>
            <a:r>
              <a:rPr lang="en-US" dirty="0" err="1" smtClean="0"/>
              <a:t>nghĩa</a:t>
            </a:r>
            <a:r>
              <a:rPr lang="en-US" dirty="0" smtClean="0"/>
              <a:t>; </a:t>
            </a:r>
            <a:r>
              <a:rPr lang="en-US" dirty="0" err="1" smtClean="0"/>
              <a:t>bảo</a:t>
            </a:r>
            <a:r>
              <a:rPr lang="en-US" dirty="0" smtClean="0"/>
              <a:t> </a:t>
            </a:r>
            <a:r>
              <a:rPr lang="en-US" dirty="0" err="1" smtClean="0"/>
              <a:t>đảm</a:t>
            </a:r>
            <a:r>
              <a:rPr lang="en-US" dirty="0" smtClean="0"/>
              <a:t> </a:t>
            </a:r>
            <a:r>
              <a:rPr lang="en-US" dirty="0" err="1" smtClean="0"/>
              <a:t>ổn</a:t>
            </a:r>
            <a:r>
              <a:rPr lang="en-US" dirty="0" smtClean="0"/>
              <a:t> </a:t>
            </a:r>
            <a:r>
              <a:rPr lang="en-US" dirty="0" err="1" smtClean="0"/>
              <a:t>định</a:t>
            </a:r>
            <a:r>
              <a:rPr lang="en-US" dirty="0" smtClean="0"/>
              <a:t> </a:t>
            </a:r>
            <a:r>
              <a:rPr lang="en-US" dirty="0" err="1" smtClean="0"/>
              <a:t>kinh</a:t>
            </a:r>
            <a:r>
              <a:rPr lang="en-US" dirty="0" smtClean="0"/>
              <a:t> </a:t>
            </a:r>
            <a:r>
              <a:rPr lang="en-US" dirty="0" err="1" smtClean="0"/>
              <a:t>tế</a:t>
            </a:r>
            <a:r>
              <a:rPr lang="en-US" dirty="0" smtClean="0"/>
              <a:t> </a:t>
            </a:r>
            <a:r>
              <a:rPr lang="en-US" dirty="0" err="1" smtClean="0"/>
              <a:t>vĩ</a:t>
            </a:r>
            <a:r>
              <a:rPr lang="en-US" dirty="0" smtClean="0"/>
              <a:t> </a:t>
            </a:r>
            <a:r>
              <a:rPr lang="en-US" dirty="0" err="1" smtClean="0"/>
              <a:t>mô</a:t>
            </a:r>
            <a:r>
              <a:rPr lang="en-US" dirty="0" smtClean="0"/>
              <a:t>; </a:t>
            </a:r>
            <a:r>
              <a:rPr lang="en-US" dirty="0" err="1" smtClean="0"/>
              <a:t>huy</a:t>
            </a:r>
            <a:r>
              <a:rPr lang="en-US" dirty="0" smtClean="0"/>
              <a:t> </a:t>
            </a:r>
            <a:r>
              <a:rPr lang="en-US" dirty="0" err="1" smtClean="0"/>
              <a:t>động</a:t>
            </a:r>
            <a:r>
              <a:rPr lang="en-US" dirty="0" smtClean="0"/>
              <a:t> </a:t>
            </a:r>
            <a:r>
              <a:rPr lang="en-US" dirty="0" err="1" smtClean="0"/>
              <a:t>và</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có</a:t>
            </a:r>
            <a:r>
              <a:rPr lang="en-US" dirty="0" smtClean="0"/>
              <a:t> </a:t>
            </a:r>
            <a:r>
              <a:rPr lang="en-US" dirty="0" err="1" smtClean="0"/>
              <a:t>hiệu</a:t>
            </a:r>
            <a:r>
              <a:rPr lang="en-US" dirty="0" smtClean="0"/>
              <a:t> </a:t>
            </a:r>
            <a:r>
              <a:rPr lang="en-US" dirty="0" err="1" smtClean="0"/>
              <a:t>quả</a:t>
            </a:r>
            <a:r>
              <a:rPr lang="en-US" dirty="0" smtClean="0"/>
              <a:t> </a:t>
            </a:r>
            <a:r>
              <a:rPr lang="en-US" dirty="0" err="1" smtClean="0"/>
              <a:t>các</a:t>
            </a:r>
            <a:r>
              <a:rPr lang="en-US" dirty="0" smtClean="0"/>
              <a:t> </a:t>
            </a:r>
            <a:r>
              <a:rPr lang="en-US" dirty="0" err="1" smtClean="0"/>
              <a:t>nguồn</a:t>
            </a:r>
            <a:r>
              <a:rPr lang="en-US" dirty="0" smtClean="0"/>
              <a:t> </a:t>
            </a:r>
            <a:r>
              <a:rPr lang="en-US" dirty="0" err="1" smtClean="0"/>
              <a:t>lực</a:t>
            </a:r>
            <a:endParaRPr lang="en-US" dirty="0" smtClean="0"/>
          </a:p>
          <a:p>
            <a:r>
              <a:rPr lang="en-US" dirty="0" smtClean="0"/>
              <a:t>(2) </a:t>
            </a:r>
            <a:r>
              <a:rPr lang="en-US" dirty="0" err="1" smtClean="0"/>
              <a:t>Phát</a:t>
            </a:r>
            <a:r>
              <a:rPr lang="en-US" dirty="0" smtClean="0"/>
              <a:t> </a:t>
            </a:r>
            <a:r>
              <a:rPr lang="en-US" dirty="0" err="1" smtClean="0"/>
              <a:t>triển</a:t>
            </a:r>
            <a:r>
              <a:rPr lang="en-US" dirty="0" smtClean="0"/>
              <a:t> </a:t>
            </a:r>
            <a:r>
              <a:rPr lang="en-US" dirty="0" err="1" smtClean="0"/>
              <a:t>mạnh</a:t>
            </a:r>
            <a:r>
              <a:rPr lang="en-US" dirty="0" smtClean="0"/>
              <a:t> </a:t>
            </a:r>
            <a:r>
              <a:rPr lang="en-US" dirty="0" err="1" smtClean="0"/>
              <a:t>công</a:t>
            </a:r>
            <a:r>
              <a:rPr lang="en-US" dirty="0" smtClean="0"/>
              <a:t> </a:t>
            </a:r>
            <a:r>
              <a:rPr lang="en-US" dirty="0" err="1" smtClean="0"/>
              <a:t>nghiệp</a:t>
            </a:r>
            <a:r>
              <a:rPr lang="en-US" dirty="0" smtClean="0"/>
              <a:t>, </a:t>
            </a:r>
            <a:r>
              <a:rPr lang="en-US" dirty="0" err="1" smtClean="0"/>
              <a:t>nâng</a:t>
            </a:r>
            <a:r>
              <a:rPr lang="en-US" dirty="0" smtClean="0"/>
              <a:t> </a:t>
            </a:r>
            <a:r>
              <a:rPr lang="en-US" dirty="0" err="1" smtClean="0"/>
              <a:t>cao</a:t>
            </a:r>
            <a:r>
              <a:rPr lang="en-US" dirty="0" smtClean="0"/>
              <a:t> </a:t>
            </a:r>
            <a:r>
              <a:rPr lang="en-US" dirty="0" err="1" smtClean="0"/>
              <a:t>chất</a:t>
            </a:r>
            <a:r>
              <a:rPr lang="en-US" dirty="0" smtClean="0"/>
              <a:t> </a:t>
            </a:r>
            <a:r>
              <a:rPr lang="en-US" dirty="0" err="1" smtClean="0"/>
              <a:t>lượng</a:t>
            </a:r>
            <a:r>
              <a:rPr lang="en-US" dirty="0" smtClean="0"/>
              <a:t> </a:t>
            </a:r>
            <a:r>
              <a:rPr lang="en-US" dirty="0" err="1" smtClean="0"/>
              <a:t>và</a:t>
            </a:r>
            <a:r>
              <a:rPr lang="en-US" dirty="0" smtClean="0"/>
              <a:t> </a:t>
            </a:r>
            <a:r>
              <a:rPr lang="en-US" dirty="0" err="1" smtClean="0"/>
              <a:t>sức</a:t>
            </a:r>
            <a:r>
              <a:rPr lang="en-US" dirty="0" smtClean="0"/>
              <a:t> </a:t>
            </a:r>
            <a:r>
              <a:rPr lang="en-US" dirty="0" err="1" smtClean="0"/>
              <a:t>cạnh</a:t>
            </a:r>
            <a:r>
              <a:rPr lang="en-US" dirty="0" smtClean="0"/>
              <a:t> </a:t>
            </a:r>
            <a:r>
              <a:rPr lang="en-US" dirty="0" err="1" smtClean="0"/>
              <a:t>tranh</a:t>
            </a:r>
            <a:endParaRPr lang="en-US" dirty="0" smtClean="0"/>
          </a:p>
          <a:p>
            <a:r>
              <a:rPr lang="en-US" dirty="0" smtClean="0"/>
              <a:t>(3) </a:t>
            </a:r>
            <a:r>
              <a:rPr lang="en-US" dirty="0" err="1" smtClean="0"/>
              <a:t>Phát</a:t>
            </a:r>
            <a:r>
              <a:rPr lang="en-US" dirty="0" smtClean="0"/>
              <a:t> </a:t>
            </a:r>
            <a:r>
              <a:rPr lang="en-US" dirty="0" err="1" smtClean="0"/>
              <a:t>triển</a:t>
            </a:r>
            <a:r>
              <a:rPr lang="en-US" dirty="0" smtClean="0"/>
              <a:t> </a:t>
            </a:r>
            <a:r>
              <a:rPr lang="en-US" dirty="0" err="1" smtClean="0"/>
              <a:t>nông</a:t>
            </a:r>
            <a:r>
              <a:rPr lang="en-US" dirty="0" smtClean="0"/>
              <a:t> </a:t>
            </a:r>
            <a:r>
              <a:rPr lang="en-US" dirty="0" err="1" smtClean="0"/>
              <a:t>nghiệp</a:t>
            </a:r>
            <a:r>
              <a:rPr lang="en-US" dirty="0" smtClean="0"/>
              <a:t> </a:t>
            </a:r>
            <a:r>
              <a:rPr lang="en-US" dirty="0" err="1" smtClean="0"/>
              <a:t>toàn</a:t>
            </a:r>
            <a:r>
              <a:rPr lang="en-US" dirty="0" smtClean="0"/>
              <a:t> </a:t>
            </a:r>
            <a:r>
              <a:rPr lang="en-US" dirty="0" err="1" smtClean="0"/>
              <a:t>diện</a:t>
            </a:r>
            <a:r>
              <a:rPr lang="en-US" dirty="0" smtClean="0"/>
              <a:t>, </a:t>
            </a:r>
            <a:r>
              <a:rPr lang="en-US" dirty="0" err="1" smtClean="0"/>
              <a:t>hiện</a:t>
            </a:r>
            <a:r>
              <a:rPr lang="en-US" dirty="0" smtClean="0"/>
              <a:t> </a:t>
            </a:r>
            <a:r>
              <a:rPr lang="en-US" dirty="0" err="1" smtClean="0"/>
              <a:t>đại</a:t>
            </a:r>
            <a:r>
              <a:rPr lang="en-US" dirty="0" smtClean="0"/>
              <a:t>, </a:t>
            </a:r>
            <a:r>
              <a:rPr lang="en-US" dirty="0" err="1" smtClean="0"/>
              <a:t>hiệu</a:t>
            </a:r>
            <a:r>
              <a:rPr lang="en-US" dirty="0" smtClean="0"/>
              <a:t> </a:t>
            </a:r>
            <a:r>
              <a:rPr lang="en-US" dirty="0" err="1" smtClean="0"/>
              <a:t>quả</a:t>
            </a:r>
            <a:r>
              <a:rPr lang="en-US" dirty="0" smtClean="0"/>
              <a:t>, </a:t>
            </a:r>
            <a:r>
              <a:rPr lang="en-US" dirty="0" err="1" smtClean="0"/>
              <a:t>bền</a:t>
            </a:r>
            <a:r>
              <a:rPr lang="en-US" dirty="0" smtClean="0"/>
              <a:t> </a:t>
            </a:r>
            <a:r>
              <a:rPr lang="en-US" dirty="0" err="1" smtClean="0"/>
              <a:t>vững</a:t>
            </a:r>
            <a:endParaRPr lang="en-US" dirty="0" smtClean="0"/>
          </a:p>
          <a:p>
            <a:r>
              <a:rPr lang="en-US" dirty="0" smtClean="0"/>
              <a:t>(4) </a:t>
            </a:r>
            <a:r>
              <a:rPr lang="en-US" dirty="0" err="1" smtClean="0"/>
              <a:t>Phát</a:t>
            </a:r>
            <a:r>
              <a:rPr lang="en-US" dirty="0" smtClean="0"/>
              <a:t> </a:t>
            </a:r>
            <a:r>
              <a:rPr lang="en-US" dirty="0" err="1" smtClean="0"/>
              <a:t>triển</a:t>
            </a:r>
            <a:r>
              <a:rPr lang="en-US" dirty="0" smtClean="0"/>
              <a:t> </a:t>
            </a:r>
            <a:r>
              <a:rPr lang="en-US" dirty="0" err="1" smtClean="0"/>
              <a:t>mạnh</a:t>
            </a:r>
            <a:r>
              <a:rPr lang="en-US" dirty="0" smtClean="0"/>
              <a:t> </a:t>
            </a:r>
            <a:r>
              <a:rPr lang="en-US" dirty="0" err="1" smtClean="0"/>
              <a:t>các</a:t>
            </a:r>
            <a:r>
              <a:rPr lang="en-US" dirty="0" smtClean="0"/>
              <a:t> </a:t>
            </a:r>
            <a:r>
              <a:rPr lang="en-US" dirty="0" err="1" smtClean="0"/>
              <a:t>ngành</a:t>
            </a:r>
            <a:r>
              <a:rPr lang="en-US" dirty="0" smtClean="0"/>
              <a:t> </a:t>
            </a:r>
            <a:r>
              <a:rPr lang="en-US" dirty="0" err="1" smtClean="0"/>
              <a:t>dịch</a:t>
            </a:r>
            <a:r>
              <a:rPr lang="en-US" dirty="0" smtClean="0"/>
              <a:t> </a:t>
            </a:r>
            <a:r>
              <a:rPr lang="en-US" dirty="0" err="1" smtClean="0"/>
              <a:t>vụ</a:t>
            </a:r>
            <a:r>
              <a:rPr lang="en-US" dirty="0" smtClean="0"/>
              <a:t>, </a:t>
            </a:r>
            <a:r>
              <a:rPr lang="en-US" dirty="0" err="1" smtClean="0"/>
              <a:t>nhất</a:t>
            </a:r>
            <a:r>
              <a:rPr lang="en-US" dirty="0" smtClean="0"/>
              <a:t> </a:t>
            </a:r>
            <a:r>
              <a:rPr lang="en-US" dirty="0" err="1" smtClean="0"/>
              <a:t>là</a:t>
            </a:r>
            <a:r>
              <a:rPr lang="en-US" dirty="0" smtClean="0"/>
              <a:t> </a:t>
            </a:r>
            <a:r>
              <a:rPr lang="en-US" dirty="0" err="1" smtClean="0"/>
              <a:t>các</a:t>
            </a:r>
            <a:r>
              <a:rPr lang="en-US" dirty="0" smtClean="0"/>
              <a:t> </a:t>
            </a:r>
            <a:r>
              <a:rPr lang="en-US" dirty="0" err="1" smtClean="0"/>
              <a:t>dịch</a:t>
            </a:r>
            <a:r>
              <a:rPr lang="en-US" dirty="0" smtClean="0"/>
              <a:t> </a:t>
            </a:r>
            <a:r>
              <a:rPr lang="en-US" dirty="0" err="1" smtClean="0"/>
              <a:t>vụ</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cao</a:t>
            </a:r>
            <a:r>
              <a:rPr lang="en-US" dirty="0" smtClean="0"/>
              <a:t>, </a:t>
            </a:r>
            <a:r>
              <a:rPr lang="en-US" dirty="0" err="1" smtClean="0"/>
              <a:t>tiềm</a:t>
            </a:r>
            <a:r>
              <a:rPr lang="en-US" dirty="0" smtClean="0"/>
              <a:t> </a:t>
            </a:r>
            <a:r>
              <a:rPr lang="en-US" dirty="0" err="1" smtClean="0"/>
              <a:t>năng</a:t>
            </a:r>
            <a:r>
              <a:rPr lang="en-US" dirty="0" smtClean="0"/>
              <a:t> </a:t>
            </a:r>
            <a:r>
              <a:rPr lang="en-US" dirty="0" err="1" smtClean="0"/>
              <a:t>lớn</a:t>
            </a:r>
            <a:r>
              <a:rPr lang="en-US" dirty="0" smtClean="0"/>
              <a:t> </a:t>
            </a:r>
            <a:r>
              <a:rPr lang="en-US" dirty="0" err="1" smtClean="0"/>
              <a:t>và</a:t>
            </a:r>
            <a:r>
              <a:rPr lang="en-US" dirty="0" smtClean="0"/>
              <a:t> </a:t>
            </a:r>
            <a:r>
              <a:rPr lang="en-US" dirty="0" err="1" smtClean="0"/>
              <a:t>có</a:t>
            </a:r>
            <a:r>
              <a:rPr lang="en-US" dirty="0" smtClean="0"/>
              <a:t> </a:t>
            </a:r>
            <a:r>
              <a:rPr lang="en-US" dirty="0" err="1" smtClean="0"/>
              <a:t>sức</a:t>
            </a:r>
            <a:r>
              <a:rPr lang="en-US" dirty="0" smtClean="0"/>
              <a:t> </a:t>
            </a:r>
            <a:r>
              <a:rPr lang="en-US" dirty="0" err="1" smtClean="0"/>
              <a:t>cạnh</a:t>
            </a:r>
            <a:r>
              <a:rPr lang="en-US" dirty="0" smtClean="0"/>
              <a:t> </a:t>
            </a:r>
            <a:r>
              <a:rPr lang="en-US" dirty="0" err="1" smtClean="0"/>
              <a:t>tranh</a:t>
            </a:r>
            <a:endParaRPr lang="en-US" dirty="0" smtClean="0"/>
          </a:p>
          <a:p>
            <a:r>
              <a:rPr lang="en-US" dirty="0" smtClean="0"/>
              <a:t>(5) </a:t>
            </a:r>
            <a:r>
              <a:rPr lang="en-US" dirty="0" err="1" smtClean="0"/>
              <a:t>Phát</a:t>
            </a:r>
            <a:r>
              <a:rPr lang="en-US" dirty="0" smtClean="0"/>
              <a:t> </a:t>
            </a:r>
            <a:r>
              <a:rPr lang="en-US" dirty="0" err="1" smtClean="0"/>
              <a:t>triển</a:t>
            </a:r>
            <a:r>
              <a:rPr lang="en-US" dirty="0" smtClean="0"/>
              <a:t> </a:t>
            </a:r>
            <a:r>
              <a:rPr lang="en-US" dirty="0" err="1" smtClean="0"/>
              <a:t>nhanh</a:t>
            </a:r>
            <a:r>
              <a:rPr lang="en-US" dirty="0" smtClean="0"/>
              <a:t> </a:t>
            </a:r>
            <a:r>
              <a:rPr lang="en-US" dirty="0" err="1" smtClean="0"/>
              <a:t>kết</a:t>
            </a:r>
            <a:r>
              <a:rPr lang="en-US" dirty="0" smtClean="0"/>
              <a:t> </a:t>
            </a:r>
            <a:r>
              <a:rPr lang="en-US" dirty="0" err="1" smtClean="0"/>
              <a:t>cấu</a:t>
            </a:r>
            <a:r>
              <a:rPr lang="en-US" dirty="0" smtClean="0"/>
              <a:t> </a:t>
            </a:r>
            <a:r>
              <a:rPr lang="en-US" dirty="0" err="1" smtClean="0"/>
              <a:t>hạ</a:t>
            </a:r>
            <a:r>
              <a:rPr lang="en-US" dirty="0" smtClean="0"/>
              <a:t> </a:t>
            </a:r>
            <a:r>
              <a:rPr lang="en-US" dirty="0" err="1" smtClean="0"/>
              <a:t>tầng</a:t>
            </a:r>
            <a:r>
              <a:rPr lang="en-US" dirty="0" smtClean="0"/>
              <a:t>, </a:t>
            </a:r>
            <a:r>
              <a:rPr lang="en-US" dirty="0" err="1" smtClean="0"/>
              <a:t>nhất</a:t>
            </a:r>
            <a:r>
              <a:rPr lang="en-US" dirty="0" smtClean="0"/>
              <a:t> </a:t>
            </a:r>
            <a:r>
              <a:rPr lang="en-US" dirty="0" err="1" smtClean="0"/>
              <a:t>là</a:t>
            </a:r>
            <a:r>
              <a:rPr lang="en-US" dirty="0" smtClean="0"/>
              <a:t> </a:t>
            </a:r>
            <a:r>
              <a:rPr lang="en-US" dirty="0" err="1" smtClean="0"/>
              <a:t>hạ</a:t>
            </a:r>
            <a:r>
              <a:rPr lang="en-US" dirty="0" smtClean="0"/>
              <a:t> </a:t>
            </a:r>
            <a:r>
              <a:rPr lang="en-US" dirty="0" err="1" smtClean="0"/>
              <a:t>tầng</a:t>
            </a:r>
            <a:r>
              <a:rPr lang="en-US" dirty="0" smtClean="0"/>
              <a:t> </a:t>
            </a:r>
            <a:r>
              <a:rPr lang="en-US" dirty="0" err="1" smtClean="0"/>
              <a:t>giao</a:t>
            </a:r>
            <a:r>
              <a:rPr lang="en-US" dirty="0" smtClean="0"/>
              <a:t> </a:t>
            </a:r>
            <a:r>
              <a:rPr lang="en-US" dirty="0" err="1" smtClean="0"/>
              <a:t>thông</a:t>
            </a:r>
            <a:endParaRPr lang="en-US" dirty="0" smtClean="0"/>
          </a:p>
          <a:p>
            <a:r>
              <a:rPr lang="en-US" dirty="0" smtClean="0"/>
              <a:t>(6) </a:t>
            </a:r>
            <a:r>
              <a:rPr lang="en-US" dirty="0" err="1" smtClean="0"/>
              <a:t>Phát</a:t>
            </a:r>
            <a:r>
              <a:rPr lang="en-US" dirty="0" smtClean="0"/>
              <a:t> </a:t>
            </a:r>
            <a:r>
              <a:rPr lang="en-US" dirty="0" err="1" smtClean="0"/>
              <a:t>triển</a:t>
            </a:r>
            <a:r>
              <a:rPr lang="en-US" dirty="0" smtClean="0"/>
              <a:t> </a:t>
            </a:r>
            <a:r>
              <a:rPr lang="en-US" dirty="0" err="1" smtClean="0"/>
              <a:t>hài</a:t>
            </a:r>
            <a:r>
              <a:rPr lang="en-US" dirty="0" smtClean="0"/>
              <a:t> </a:t>
            </a:r>
            <a:r>
              <a:rPr lang="en-US" dirty="0" err="1" smtClean="0"/>
              <a:t>hòa</a:t>
            </a:r>
            <a:r>
              <a:rPr lang="en-US" dirty="0" smtClean="0"/>
              <a:t>, </a:t>
            </a:r>
            <a:r>
              <a:rPr lang="en-US" dirty="0" err="1" smtClean="0"/>
              <a:t>bền</a:t>
            </a:r>
            <a:r>
              <a:rPr lang="en-US" dirty="0" smtClean="0"/>
              <a:t> </a:t>
            </a:r>
            <a:r>
              <a:rPr lang="en-US" dirty="0" err="1" smtClean="0"/>
              <a:t>vững</a:t>
            </a:r>
            <a:r>
              <a:rPr lang="en-US" dirty="0" smtClean="0"/>
              <a:t> </a:t>
            </a:r>
            <a:r>
              <a:rPr lang="en-US" dirty="0" err="1" smtClean="0"/>
              <a:t>các</a:t>
            </a:r>
            <a:r>
              <a:rPr lang="en-US" dirty="0" smtClean="0"/>
              <a:t> </a:t>
            </a:r>
            <a:r>
              <a:rPr lang="en-US" dirty="0" err="1" smtClean="0"/>
              <a:t>vùng</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đô</a:t>
            </a:r>
            <a:r>
              <a:rPr lang="en-US" dirty="0" smtClean="0"/>
              <a:t> </a:t>
            </a:r>
            <a:r>
              <a:rPr lang="en-US" dirty="0" err="1" smtClean="0"/>
              <a:t>thị</a:t>
            </a:r>
            <a:r>
              <a:rPr lang="en-US" dirty="0" smtClean="0"/>
              <a:t> </a:t>
            </a:r>
            <a:r>
              <a:rPr lang="en-US" dirty="0" err="1" smtClean="0"/>
              <a:t>và</a:t>
            </a:r>
            <a:r>
              <a:rPr lang="en-US" dirty="0" smtClean="0"/>
              <a:t> </a:t>
            </a:r>
            <a:r>
              <a:rPr lang="en-US" dirty="0" err="1" smtClean="0"/>
              <a:t>nông</a:t>
            </a:r>
            <a:r>
              <a:rPr lang="en-US" dirty="0" smtClean="0"/>
              <a:t> </a:t>
            </a:r>
            <a:r>
              <a:rPr lang="en-US" dirty="0" err="1" smtClean="0"/>
              <a:t>thôn</a:t>
            </a:r>
            <a:r>
              <a:rPr lang="en-US" dirty="0" smtClean="0"/>
              <a:t> </a:t>
            </a:r>
            <a:r>
              <a:rPr lang="en-US" dirty="0" err="1" smtClean="0"/>
              <a:t>mới</a:t>
            </a:r>
            <a:endParaRPr lang="en-US" dirty="0" smtClean="0"/>
          </a:p>
          <a:p>
            <a:r>
              <a:rPr lang="en-US" dirty="0" smtClean="0"/>
              <a:t>(7) </a:t>
            </a:r>
            <a:r>
              <a:rPr lang="en-US" dirty="0" err="1" smtClean="0"/>
              <a:t>Phát</a:t>
            </a:r>
            <a:r>
              <a:rPr lang="en-US" dirty="0" smtClean="0"/>
              <a:t> </a:t>
            </a:r>
            <a:r>
              <a:rPr lang="en-US" dirty="0" err="1" smtClean="0"/>
              <a:t>triển</a:t>
            </a:r>
            <a:r>
              <a:rPr lang="en-US" dirty="0" smtClean="0"/>
              <a:t> </a:t>
            </a:r>
            <a:r>
              <a:rPr lang="en-US" dirty="0" err="1" smtClean="0"/>
              <a:t>các</a:t>
            </a:r>
            <a:r>
              <a:rPr lang="en-US" dirty="0" smtClean="0"/>
              <a:t> </a:t>
            </a:r>
            <a:r>
              <a:rPr lang="en-US" dirty="0" err="1" smtClean="0"/>
              <a:t>lĩnh</a:t>
            </a:r>
            <a:r>
              <a:rPr lang="en-US" dirty="0" smtClean="0"/>
              <a:t> </a:t>
            </a:r>
            <a:r>
              <a:rPr lang="en-US" dirty="0" err="1" smtClean="0"/>
              <a:t>vực</a:t>
            </a:r>
            <a:r>
              <a:rPr lang="en-US" dirty="0" smtClean="0"/>
              <a:t> </a:t>
            </a:r>
            <a:r>
              <a:rPr lang="en-US" dirty="0" err="1" smtClean="0"/>
              <a:t>văn</a:t>
            </a:r>
            <a:r>
              <a:rPr lang="en-US" dirty="0" smtClean="0"/>
              <a:t> </a:t>
            </a:r>
            <a:r>
              <a:rPr lang="en-US" dirty="0" err="1" smtClean="0"/>
              <a:t>hóa</a:t>
            </a:r>
            <a:r>
              <a:rPr lang="en-US" dirty="0" smtClean="0"/>
              <a:t>, </a:t>
            </a:r>
            <a:r>
              <a:rPr lang="en-US" dirty="0" err="1" smtClean="0"/>
              <a:t>xã</a:t>
            </a:r>
            <a:r>
              <a:rPr lang="en-US" dirty="0" smtClean="0"/>
              <a:t> </a:t>
            </a:r>
            <a:r>
              <a:rPr lang="en-US" dirty="0" err="1" smtClean="0"/>
              <a:t>hội</a:t>
            </a:r>
            <a:r>
              <a:rPr lang="en-US" dirty="0" smtClean="0"/>
              <a:t> </a:t>
            </a:r>
            <a:r>
              <a:rPr lang="en-US" dirty="0" err="1" smtClean="0"/>
              <a:t>hài</a:t>
            </a:r>
            <a:r>
              <a:rPr lang="en-US" dirty="0" smtClean="0"/>
              <a:t> </a:t>
            </a:r>
            <a:r>
              <a:rPr lang="en-US" dirty="0" err="1" smtClean="0"/>
              <a:t>hòa</a:t>
            </a:r>
            <a:r>
              <a:rPr lang="en-US" dirty="0" smtClean="0"/>
              <a:t> </a:t>
            </a:r>
            <a:r>
              <a:rPr lang="en-US" dirty="0" err="1" smtClean="0"/>
              <a:t>với</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kinh</a:t>
            </a:r>
            <a:r>
              <a:rPr lang="en-US" dirty="0" smtClean="0"/>
              <a:t> </a:t>
            </a:r>
            <a:r>
              <a:rPr lang="en-US" dirty="0" err="1" smtClean="0"/>
              <a:t>tế</a:t>
            </a:r>
            <a:endParaRPr lang="en-US" dirty="0" smtClean="0"/>
          </a:p>
          <a:p>
            <a:r>
              <a:rPr lang="en-US" dirty="0" smtClean="0"/>
              <a:t>(8) </a:t>
            </a:r>
            <a:r>
              <a:rPr lang="en-US" dirty="0" err="1" smtClean="0"/>
              <a:t>Phát</a:t>
            </a:r>
            <a:r>
              <a:rPr lang="en-US" dirty="0" smtClean="0"/>
              <a:t> </a:t>
            </a:r>
            <a:r>
              <a:rPr lang="en-US" dirty="0" err="1" smtClean="0"/>
              <a:t>triển</a:t>
            </a:r>
            <a:r>
              <a:rPr lang="en-US" dirty="0" smtClean="0"/>
              <a:t> y </a:t>
            </a:r>
            <a:r>
              <a:rPr lang="en-US" dirty="0" err="1" smtClean="0"/>
              <a:t>tế</a:t>
            </a:r>
            <a:r>
              <a:rPr lang="en-US" dirty="0" smtClean="0"/>
              <a:t>, </a:t>
            </a:r>
            <a:r>
              <a:rPr lang="en-US" dirty="0" err="1" smtClean="0"/>
              <a:t>nâng</a:t>
            </a:r>
            <a:r>
              <a:rPr lang="en-US" dirty="0" smtClean="0"/>
              <a:t> </a:t>
            </a:r>
            <a:r>
              <a:rPr lang="en-US" dirty="0" err="1" smtClean="0"/>
              <a:t>cao</a:t>
            </a:r>
            <a:r>
              <a:rPr lang="en-US" dirty="0" smtClean="0"/>
              <a:t> </a:t>
            </a:r>
            <a:r>
              <a:rPr lang="en-US" dirty="0" err="1" smtClean="0"/>
              <a:t>chất</a:t>
            </a:r>
            <a:r>
              <a:rPr lang="en-US" dirty="0" smtClean="0"/>
              <a:t> </a:t>
            </a:r>
            <a:r>
              <a:rPr lang="en-US" dirty="0" err="1" smtClean="0"/>
              <a:t>lượng</a:t>
            </a:r>
            <a:r>
              <a:rPr lang="en-US" dirty="0" smtClean="0"/>
              <a:t> </a:t>
            </a:r>
            <a:r>
              <a:rPr lang="en-US" dirty="0" err="1" smtClean="0"/>
              <a:t>chăm</a:t>
            </a:r>
            <a:r>
              <a:rPr lang="en-US" dirty="0" smtClean="0"/>
              <a:t> </a:t>
            </a:r>
            <a:r>
              <a:rPr lang="en-US" dirty="0" err="1" smtClean="0"/>
              <a:t>sóc</a:t>
            </a:r>
            <a:r>
              <a:rPr lang="en-US" dirty="0" smtClean="0"/>
              <a:t> </a:t>
            </a:r>
            <a:r>
              <a:rPr lang="en-US" dirty="0" err="1" smtClean="0"/>
              <a:t>sức</a:t>
            </a:r>
            <a:r>
              <a:rPr lang="en-US" dirty="0" smtClean="0"/>
              <a:t> </a:t>
            </a:r>
            <a:r>
              <a:rPr lang="en-US" dirty="0" err="1" smtClean="0"/>
              <a:t>khỏe</a:t>
            </a:r>
            <a:r>
              <a:rPr lang="en-US" dirty="0" smtClean="0"/>
              <a:t> </a:t>
            </a:r>
            <a:r>
              <a:rPr lang="en-US" dirty="0" err="1" smtClean="0"/>
              <a:t>nhân</a:t>
            </a:r>
            <a:r>
              <a:rPr lang="en-US" dirty="0" smtClean="0"/>
              <a:t> </a:t>
            </a:r>
            <a:r>
              <a:rPr lang="en-US" dirty="0" err="1" smtClean="0"/>
              <a:t>dân</a:t>
            </a:r>
            <a:endParaRPr lang="en-US" dirty="0" smtClean="0"/>
          </a:p>
          <a:p>
            <a:pPr algn="just"/>
            <a:r>
              <a:rPr lang="en-US" dirty="0" smtClean="0"/>
              <a:t>(9) </a:t>
            </a:r>
            <a:r>
              <a:rPr lang="en-US" dirty="0" err="1" smtClean="0"/>
              <a:t>Đổi</a:t>
            </a:r>
            <a:r>
              <a:rPr lang="en-US" dirty="0" smtClean="0"/>
              <a:t> </a:t>
            </a:r>
            <a:r>
              <a:rPr lang="en-US" dirty="0" err="1" smtClean="0"/>
              <a:t>mới</a:t>
            </a:r>
            <a:r>
              <a:rPr lang="en-US" dirty="0" smtClean="0"/>
              <a:t> </a:t>
            </a:r>
            <a:r>
              <a:rPr lang="en-US" dirty="0" err="1" smtClean="0"/>
              <a:t>và</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nhanh</a:t>
            </a:r>
            <a:r>
              <a:rPr lang="en-US" dirty="0" smtClean="0"/>
              <a:t> </a:t>
            </a:r>
            <a:r>
              <a:rPr lang="en-US" dirty="0" err="1" smtClean="0"/>
              <a:t>giáo</a:t>
            </a:r>
            <a:r>
              <a:rPr lang="en-US" dirty="0" smtClean="0"/>
              <a:t> </a:t>
            </a:r>
            <a:r>
              <a:rPr lang="en-US" dirty="0" err="1" smtClean="0"/>
              <a:t>dục</a:t>
            </a:r>
            <a:r>
              <a:rPr lang="en-US" dirty="0" smtClean="0"/>
              <a:t> </a:t>
            </a:r>
            <a:r>
              <a:rPr lang="en-US" dirty="0" err="1" smtClean="0"/>
              <a:t>và</a:t>
            </a:r>
            <a:r>
              <a:rPr lang="en-US" dirty="0" smtClean="0"/>
              <a:t> </a:t>
            </a:r>
            <a:r>
              <a:rPr lang="en-US" dirty="0" err="1" smtClean="0"/>
              <a:t>đào</a:t>
            </a:r>
            <a:r>
              <a:rPr lang="en-US" dirty="0" smtClean="0"/>
              <a:t> </a:t>
            </a:r>
            <a:r>
              <a:rPr lang="en-US" dirty="0" err="1" smtClean="0"/>
              <a:t>tạo</a:t>
            </a:r>
            <a:endParaRPr lang="en-US" dirty="0" smtClean="0"/>
          </a:p>
          <a:p>
            <a:pPr algn="just"/>
            <a:r>
              <a:rPr lang="en-US" dirty="0" smtClean="0"/>
              <a:t>(10) </a:t>
            </a:r>
            <a:r>
              <a:rPr lang="en-US" dirty="0" err="1" smtClean="0"/>
              <a:t>Phát</a:t>
            </a:r>
            <a:r>
              <a:rPr lang="en-US" dirty="0" smtClean="0"/>
              <a:t> </a:t>
            </a:r>
            <a:r>
              <a:rPr lang="en-US" dirty="0" err="1" smtClean="0"/>
              <a:t>triển</a:t>
            </a:r>
            <a:r>
              <a:rPr lang="en-US" dirty="0" smtClean="0"/>
              <a:t> </a:t>
            </a:r>
            <a:r>
              <a:rPr lang="en-US" dirty="0" err="1" smtClean="0"/>
              <a:t>khoa</a:t>
            </a:r>
            <a:r>
              <a:rPr lang="en-US" dirty="0" smtClean="0"/>
              <a:t> </a:t>
            </a:r>
            <a:r>
              <a:rPr lang="en-US" dirty="0" err="1" smtClean="0"/>
              <a:t>học</a:t>
            </a:r>
            <a:r>
              <a:rPr lang="en-US" dirty="0" smtClean="0"/>
              <a:t> </a:t>
            </a:r>
            <a:r>
              <a:rPr lang="en-US" dirty="0" err="1" smtClean="0"/>
              <a:t>và</a:t>
            </a:r>
            <a:r>
              <a:rPr lang="en-US" dirty="0" smtClean="0"/>
              <a:t> </a:t>
            </a:r>
            <a:r>
              <a:rPr lang="en-US" dirty="0" err="1" smtClean="0"/>
              <a:t>công</a:t>
            </a:r>
            <a:r>
              <a:rPr lang="en-US" dirty="0" smtClean="0"/>
              <a:t> </a:t>
            </a:r>
            <a:r>
              <a:rPr lang="en-US" dirty="0" err="1" smtClean="0"/>
              <a:t>nghệ</a:t>
            </a:r>
            <a:r>
              <a:rPr lang="en-US" dirty="0" smtClean="0"/>
              <a:t> </a:t>
            </a:r>
          </a:p>
          <a:p>
            <a:pPr algn="just"/>
            <a:r>
              <a:rPr lang="en-US" dirty="0" smtClean="0"/>
              <a:t>(11) </a:t>
            </a:r>
            <a:r>
              <a:rPr lang="en-US" dirty="0" err="1" smtClean="0"/>
              <a:t>Bảo</a:t>
            </a:r>
            <a:r>
              <a:rPr lang="en-US" dirty="0" smtClean="0"/>
              <a:t> </a:t>
            </a:r>
            <a:r>
              <a:rPr lang="en-US" dirty="0" err="1" smtClean="0"/>
              <a:t>vệ</a:t>
            </a:r>
            <a:r>
              <a:rPr lang="en-US" dirty="0" smtClean="0"/>
              <a:t> </a:t>
            </a:r>
            <a:r>
              <a:rPr lang="en-US" dirty="0" err="1" smtClean="0"/>
              <a:t>và</a:t>
            </a:r>
            <a:r>
              <a:rPr lang="en-US" dirty="0" smtClean="0"/>
              <a:t> </a:t>
            </a:r>
            <a:r>
              <a:rPr lang="en-US" dirty="0" err="1" smtClean="0"/>
              <a:t>cải</a:t>
            </a:r>
            <a:r>
              <a:rPr lang="en-US" dirty="0" smtClean="0"/>
              <a:t> </a:t>
            </a:r>
            <a:r>
              <a:rPr lang="en-US" dirty="0" err="1" smtClean="0"/>
              <a:t>thiện</a:t>
            </a:r>
            <a:r>
              <a:rPr lang="en-US" dirty="0" smtClean="0"/>
              <a:t> </a:t>
            </a:r>
            <a:r>
              <a:rPr lang="en-US" dirty="0" err="1" smtClean="0"/>
              <a:t>chất</a:t>
            </a:r>
            <a:r>
              <a:rPr lang="en-US" dirty="0" smtClean="0"/>
              <a:t> </a:t>
            </a:r>
            <a:r>
              <a:rPr lang="en-US" dirty="0" err="1" smtClean="0"/>
              <a:t>lượng</a:t>
            </a:r>
            <a:r>
              <a:rPr lang="en-US" dirty="0" smtClean="0"/>
              <a:t> </a:t>
            </a:r>
            <a:r>
              <a:rPr lang="en-US" dirty="0" err="1" smtClean="0"/>
              <a:t>môi</a:t>
            </a:r>
            <a:r>
              <a:rPr lang="en-US" dirty="0" smtClean="0"/>
              <a:t> </a:t>
            </a:r>
            <a:r>
              <a:rPr lang="en-US" dirty="0" err="1" smtClean="0"/>
              <a:t>trường</a:t>
            </a:r>
            <a:r>
              <a:rPr lang="en-US" dirty="0" smtClean="0"/>
              <a:t>, </a:t>
            </a:r>
            <a:r>
              <a:rPr lang="en-US" dirty="0" err="1" smtClean="0"/>
              <a:t>ứng</a:t>
            </a:r>
            <a:r>
              <a:rPr lang="en-US" dirty="0" smtClean="0"/>
              <a:t> </a:t>
            </a:r>
            <a:r>
              <a:rPr lang="en-US" dirty="0" err="1" smtClean="0"/>
              <a:t>phó</a:t>
            </a:r>
            <a:r>
              <a:rPr lang="en-US" dirty="0" smtClean="0"/>
              <a:t> </a:t>
            </a:r>
            <a:r>
              <a:rPr lang="en-US" dirty="0" err="1" smtClean="0"/>
              <a:t>có</a:t>
            </a:r>
            <a:r>
              <a:rPr lang="en-US" dirty="0" smtClean="0"/>
              <a:t> </a:t>
            </a:r>
            <a:r>
              <a:rPr lang="en-US" dirty="0" err="1" smtClean="0"/>
              <a:t>hiệu</a:t>
            </a:r>
            <a:r>
              <a:rPr lang="en-US" dirty="0" smtClean="0"/>
              <a:t> </a:t>
            </a:r>
            <a:r>
              <a:rPr lang="en-US" dirty="0" err="1" smtClean="0"/>
              <a:t>quả</a:t>
            </a:r>
            <a:r>
              <a:rPr lang="en-US" dirty="0" smtClean="0"/>
              <a:t> </a:t>
            </a:r>
            <a:r>
              <a:rPr lang="en-US" dirty="0" err="1" smtClean="0"/>
              <a:t>với</a:t>
            </a:r>
            <a:r>
              <a:rPr lang="en-US" dirty="0" smtClean="0"/>
              <a:t> </a:t>
            </a:r>
            <a:r>
              <a:rPr lang="en-US" dirty="0" err="1" smtClean="0"/>
              <a:t>biến</a:t>
            </a:r>
            <a:r>
              <a:rPr lang="en-US" dirty="0" smtClean="0"/>
              <a:t> </a:t>
            </a:r>
            <a:r>
              <a:rPr lang="en-US" dirty="0" err="1" smtClean="0"/>
              <a:t>đổi</a:t>
            </a:r>
            <a:r>
              <a:rPr lang="en-US" dirty="0" smtClean="0"/>
              <a:t> </a:t>
            </a:r>
            <a:r>
              <a:rPr lang="en-US" dirty="0" err="1" smtClean="0"/>
              <a:t>khí</a:t>
            </a:r>
            <a:r>
              <a:rPr lang="en-US" dirty="0" smtClean="0"/>
              <a:t> </a:t>
            </a:r>
            <a:r>
              <a:rPr lang="en-US" dirty="0" err="1" smtClean="0"/>
              <a:t>hậu</a:t>
            </a:r>
            <a:r>
              <a:rPr lang="en-US" dirty="0" smtClean="0"/>
              <a:t>, </a:t>
            </a:r>
            <a:r>
              <a:rPr lang="en-US" dirty="0" err="1" smtClean="0"/>
              <a:t>phòng</a:t>
            </a:r>
            <a:r>
              <a:rPr lang="en-US" dirty="0" smtClean="0"/>
              <a:t>, </a:t>
            </a:r>
            <a:r>
              <a:rPr lang="en-US" dirty="0" err="1" smtClean="0"/>
              <a:t>chống</a:t>
            </a:r>
            <a:r>
              <a:rPr lang="en-US" dirty="0" smtClean="0"/>
              <a:t> </a:t>
            </a:r>
            <a:r>
              <a:rPr lang="en-US" dirty="0" err="1" smtClean="0"/>
              <a:t>thiên</a:t>
            </a:r>
            <a:r>
              <a:rPr lang="en-US" dirty="0" smtClean="0"/>
              <a:t> tai</a:t>
            </a:r>
          </a:p>
          <a:p>
            <a:r>
              <a:rPr lang="en-US" dirty="0" smtClean="0"/>
              <a:t>(12) </a:t>
            </a:r>
            <a:r>
              <a:rPr lang="en-US" dirty="0" err="1" smtClean="0"/>
              <a:t>Giữ</a:t>
            </a:r>
            <a:r>
              <a:rPr lang="en-US" dirty="0" smtClean="0"/>
              <a:t> </a:t>
            </a:r>
            <a:r>
              <a:rPr lang="en-US" dirty="0" err="1" smtClean="0"/>
              <a:t>vững</a:t>
            </a:r>
            <a:r>
              <a:rPr lang="en-US" dirty="0" smtClean="0"/>
              <a:t> </a:t>
            </a:r>
            <a:r>
              <a:rPr lang="en-US" dirty="0" err="1" smtClean="0"/>
              <a:t>độc</a:t>
            </a:r>
            <a:r>
              <a:rPr lang="en-US" dirty="0" smtClean="0"/>
              <a:t> </a:t>
            </a:r>
            <a:r>
              <a:rPr lang="en-US" dirty="0" err="1" smtClean="0"/>
              <a:t>lập</a:t>
            </a:r>
            <a:r>
              <a:rPr lang="en-US" dirty="0" smtClean="0"/>
              <a:t>, </a:t>
            </a:r>
            <a:r>
              <a:rPr lang="en-US" dirty="0" err="1" smtClean="0"/>
              <a:t>chủ</a:t>
            </a:r>
            <a:r>
              <a:rPr lang="en-US" dirty="0" smtClean="0"/>
              <a:t> </a:t>
            </a:r>
            <a:r>
              <a:rPr lang="en-US" dirty="0" err="1" smtClean="0"/>
              <a:t>quyền</a:t>
            </a:r>
            <a:r>
              <a:rPr lang="en-US" dirty="0" smtClean="0"/>
              <a:t>, </a:t>
            </a:r>
            <a:r>
              <a:rPr lang="en-US" dirty="0" err="1" smtClean="0"/>
              <a:t>thống</a:t>
            </a:r>
            <a:r>
              <a:rPr lang="en-US" dirty="0" smtClean="0"/>
              <a:t> </a:t>
            </a:r>
            <a:r>
              <a:rPr lang="en-US" dirty="0" err="1" smtClean="0"/>
              <a:t>nhất</a:t>
            </a:r>
            <a:r>
              <a:rPr lang="en-US" dirty="0" smtClean="0"/>
              <a:t> </a:t>
            </a:r>
            <a:r>
              <a:rPr lang="en-US" dirty="0" err="1" smtClean="0"/>
              <a:t>và</a:t>
            </a:r>
            <a:r>
              <a:rPr lang="en-US" dirty="0" smtClean="0"/>
              <a:t> </a:t>
            </a:r>
            <a:r>
              <a:rPr lang="en-US" dirty="0" err="1" smtClean="0"/>
              <a:t>toàn</a:t>
            </a:r>
            <a:r>
              <a:rPr lang="en-US" dirty="0" smtClean="0"/>
              <a:t> </a:t>
            </a:r>
            <a:r>
              <a:rPr lang="en-US" dirty="0" err="1" smtClean="0"/>
              <a:t>vẹn</a:t>
            </a:r>
            <a:r>
              <a:rPr lang="en-US" dirty="0" smtClean="0"/>
              <a:t> </a:t>
            </a:r>
            <a:r>
              <a:rPr lang="en-US" dirty="0" err="1" smtClean="0"/>
              <a:t>lãnh</a:t>
            </a:r>
            <a:r>
              <a:rPr lang="en-US" dirty="0" smtClean="0"/>
              <a:t> </a:t>
            </a:r>
            <a:r>
              <a:rPr lang="en-US" dirty="0" err="1" smtClean="0"/>
              <a:t>thổ</a:t>
            </a:r>
            <a:r>
              <a:rPr lang="en-US" dirty="0" smtClean="0"/>
              <a:t>, </a:t>
            </a:r>
            <a:r>
              <a:rPr lang="en-US" dirty="0" err="1" smtClean="0"/>
              <a:t>bảo</a:t>
            </a:r>
            <a:r>
              <a:rPr lang="en-US" dirty="0" smtClean="0"/>
              <a:t> </a:t>
            </a:r>
            <a:r>
              <a:rPr lang="en-US" dirty="0" err="1" smtClean="0"/>
              <a:t>đảm</a:t>
            </a:r>
            <a:r>
              <a:rPr lang="en-US" dirty="0" smtClean="0"/>
              <a:t> an </a:t>
            </a:r>
            <a:r>
              <a:rPr lang="en-US" dirty="0" err="1" smtClean="0"/>
              <a:t>ninh</a:t>
            </a:r>
            <a:r>
              <a:rPr lang="en-US" dirty="0" smtClean="0"/>
              <a:t> </a:t>
            </a:r>
            <a:r>
              <a:rPr lang="en-US" dirty="0" err="1" smtClean="0"/>
              <a:t>chính</a:t>
            </a:r>
            <a:r>
              <a:rPr lang="en-US" dirty="0" smtClean="0"/>
              <a:t> </a:t>
            </a:r>
            <a:r>
              <a:rPr lang="en-US" dirty="0" err="1" smtClean="0"/>
              <a:t>trị</a:t>
            </a:r>
            <a:r>
              <a:rPr lang="en-US" dirty="0" smtClean="0"/>
              <a:t> </a:t>
            </a:r>
            <a:r>
              <a:rPr lang="en-US" dirty="0" err="1" smtClean="0"/>
              <a:t>và</a:t>
            </a:r>
            <a:r>
              <a:rPr lang="en-US" dirty="0" smtClean="0"/>
              <a:t> </a:t>
            </a:r>
            <a:r>
              <a:rPr lang="en-US" dirty="0" err="1" smtClean="0"/>
              <a:t>trật</a:t>
            </a:r>
            <a:r>
              <a:rPr lang="en-US" dirty="0" smtClean="0"/>
              <a:t> </a:t>
            </a:r>
            <a:r>
              <a:rPr lang="en-US" dirty="0" err="1" smtClean="0"/>
              <a:t>tự</a:t>
            </a:r>
            <a:r>
              <a:rPr lang="en-US" dirty="0" smtClean="0"/>
              <a:t>, an </a:t>
            </a:r>
            <a:r>
              <a:rPr lang="en-US" dirty="0" err="1" smtClean="0"/>
              <a:t>toàn</a:t>
            </a:r>
            <a:r>
              <a:rPr lang="en-US" dirty="0" smtClean="0"/>
              <a:t> </a:t>
            </a:r>
            <a:r>
              <a:rPr lang="en-US" dirty="0" err="1" smtClean="0"/>
              <a:t>xã</a:t>
            </a:r>
            <a:r>
              <a:rPr lang="en-US" dirty="0" smtClean="0"/>
              <a:t> </a:t>
            </a:r>
            <a:r>
              <a:rPr lang="en-US" dirty="0" err="1" smtClean="0"/>
              <a:t>hội</a:t>
            </a:r>
            <a:r>
              <a:rPr lang="en-US" dirty="0" smtClean="0"/>
              <a:t>.</a:t>
            </a:r>
          </a:p>
          <a:p>
            <a:r>
              <a:rPr lang="en-US" dirty="0" smtClean="0"/>
              <a:t> (13) </a:t>
            </a:r>
            <a:r>
              <a:rPr lang="en-US" dirty="0" err="1" smtClean="0"/>
              <a:t>mở</a:t>
            </a:r>
            <a:r>
              <a:rPr lang="en-US" dirty="0" smtClean="0"/>
              <a:t> </a:t>
            </a:r>
            <a:r>
              <a:rPr lang="en-US" dirty="0" err="1" smtClean="0"/>
              <a:t>rộng</a:t>
            </a:r>
            <a:r>
              <a:rPr lang="en-US" dirty="0" smtClean="0"/>
              <a:t> </a:t>
            </a:r>
            <a:r>
              <a:rPr lang="en-US" dirty="0" err="1" smtClean="0"/>
              <a:t>quan</a:t>
            </a:r>
            <a:r>
              <a:rPr lang="en-US" dirty="0" smtClean="0"/>
              <a:t> </a:t>
            </a:r>
            <a:r>
              <a:rPr lang="en-US" dirty="0" err="1" smtClean="0"/>
              <a:t>hệ</a:t>
            </a:r>
            <a:r>
              <a:rPr lang="en-US" dirty="0" smtClean="0"/>
              <a:t> </a:t>
            </a:r>
            <a:r>
              <a:rPr lang="en-US" dirty="0" err="1" smtClean="0"/>
              <a:t>đối</a:t>
            </a:r>
            <a:r>
              <a:rPr lang="en-US" dirty="0" smtClean="0"/>
              <a:t> </a:t>
            </a:r>
            <a:r>
              <a:rPr lang="en-US" dirty="0" err="1" smtClean="0"/>
              <a:t>ngoại</a:t>
            </a:r>
            <a:r>
              <a:rPr lang="en-US" dirty="0" smtClean="0"/>
              <a:t>, </a:t>
            </a:r>
            <a:r>
              <a:rPr lang="en-US" dirty="0" err="1" smtClean="0"/>
              <a:t>chủ</a:t>
            </a:r>
            <a:r>
              <a:rPr lang="en-US" dirty="0" smtClean="0"/>
              <a:t> </a:t>
            </a:r>
            <a:r>
              <a:rPr lang="en-US" dirty="0" err="1" smtClean="0"/>
              <a:t>động</a:t>
            </a:r>
            <a:r>
              <a:rPr lang="en-US" dirty="0" smtClean="0"/>
              <a:t> </a:t>
            </a:r>
            <a:r>
              <a:rPr lang="en-US" dirty="0" err="1" smtClean="0"/>
              <a:t>hội</a:t>
            </a:r>
            <a:r>
              <a:rPr lang="en-US" dirty="0" smtClean="0"/>
              <a:t> </a:t>
            </a:r>
            <a:r>
              <a:rPr lang="en-US" dirty="0" err="1" smtClean="0"/>
              <a:t>nhập</a:t>
            </a:r>
            <a:r>
              <a:rPr lang="en-US" dirty="0" smtClean="0"/>
              <a:t>, </a:t>
            </a:r>
            <a:r>
              <a:rPr lang="en-US" dirty="0" err="1" smtClean="0"/>
              <a:t>nâng</a:t>
            </a:r>
            <a:r>
              <a:rPr lang="en-US" dirty="0" smtClean="0"/>
              <a:t> </a:t>
            </a:r>
            <a:r>
              <a:rPr lang="en-US" dirty="0" err="1" smtClean="0"/>
              <a:t>cao</a:t>
            </a:r>
            <a:r>
              <a:rPr lang="en-US" dirty="0" smtClean="0"/>
              <a:t> </a:t>
            </a:r>
            <a:r>
              <a:rPr lang="en-US" dirty="0" err="1" smtClean="0"/>
              <a:t>vị</a:t>
            </a:r>
            <a:r>
              <a:rPr lang="en-US" dirty="0" smtClean="0"/>
              <a:t> </a:t>
            </a:r>
            <a:r>
              <a:rPr lang="en-US" dirty="0" err="1" smtClean="0"/>
              <a:t>thế</a:t>
            </a:r>
            <a:r>
              <a:rPr lang="en-US" dirty="0" smtClean="0"/>
              <a:t> </a:t>
            </a:r>
            <a:r>
              <a:rPr lang="en-US" dirty="0" err="1" smtClean="0"/>
              <a:t>của</a:t>
            </a:r>
            <a:r>
              <a:rPr lang="en-US" dirty="0" smtClean="0"/>
              <a:t> </a:t>
            </a:r>
            <a:r>
              <a:rPr lang="en-US" dirty="0" err="1" smtClean="0"/>
              <a:t>Việt</a:t>
            </a:r>
            <a:r>
              <a:rPr lang="en-US" dirty="0" smtClean="0"/>
              <a:t> Nam </a:t>
            </a:r>
            <a:r>
              <a:rPr lang="en-US" dirty="0" err="1" smtClean="0"/>
              <a:t>trên</a:t>
            </a:r>
            <a:r>
              <a:rPr lang="en-US" dirty="0" smtClean="0"/>
              <a:t> </a:t>
            </a:r>
            <a:r>
              <a:rPr lang="en-US" dirty="0" err="1" smtClean="0"/>
              <a:t>trường</a:t>
            </a:r>
            <a:r>
              <a:rPr lang="en-US" dirty="0" smtClean="0"/>
              <a:t> </a:t>
            </a:r>
            <a:r>
              <a:rPr lang="en-US" dirty="0" err="1" smtClean="0"/>
              <a:t>quốc</a:t>
            </a:r>
            <a:r>
              <a:rPr lang="en-US" dirty="0" smtClean="0"/>
              <a:t> </a:t>
            </a:r>
            <a:r>
              <a:rPr lang="en-US" dirty="0" err="1" smtClean="0"/>
              <a:t>tế</a:t>
            </a:r>
            <a:endParaRPr lang="en-US" dirty="0" smtClean="0"/>
          </a:p>
          <a:p>
            <a:endParaRPr lang="en-US" dirty="0"/>
          </a:p>
        </p:txBody>
      </p:sp>
      <p:sp>
        <p:nvSpPr>
          <p:cNvPr id="4" name="Slide Number Placeholder 3"/>
          <p:cNvSpPr>
            <a:spLocks noGrp="1"/>
          </p:cNvSpPr>
          <p:nvPr>
            <p:ph type="sldNum" sz="quarter" idx="10"/>
          </p:nvPr>
        </p:nvSpPr>
        <p:spPr/>
        <p:txBody>
          <a:bodyPr/>
          <a:lstStyle/>
          <a:p>
            <a:fld id="{AD94B782-5D05-4BBF-A1BF-A4FF85A6223D}" type="slidenum">
              <a:rPr lang="en-US" smtClean="0"/>
              <a:t>61</a:t>
            </a:fld>
            <a:endParaRPr lang="en-US"/>
          </a:p>
        </p:txBody>
      </p:sp>
    </p:spTree>
    <p:extLst>
      <p:ext uri="{BB962C8B-B14F-4D97-AF65-F5344CB8AC3E}">
        <p14:creationId xmlns:p14="http://schemas.microsoft.com/office/powerpoint/2010/main" val="2112926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Định</a:t>
            </a:r>
            <a:r>
              <a:rPr lang="en-US" b="1" dirty="0" smtClean="0"/>
              <a:t> </a:t>
            </a:r>
            <a:r>
              <a:rPr lang="en-US" b="1" dirty="0" err="1" smtClean="0"/>
              <a:t>hướng</a:t>
            </a:r>
            <a:r>
              <a:rPr lang="en-US" b="1" dirty="0" smtClean="0"/>
              <a:t> </a:t>
            </a:r>
            <a:r>
              <a:rPr lang="en-US" b="1" dirty="0" err="1" smtClean="0"/>
              <a:t>phát</a:t>
            </a:r>
            <a:r>
              <a:rPr lang="en-US" b="1" dirty="0" smtClean="0"/>
              <a:t> </a:t>
            </a:r>
            <a:r>
              <a:rPr lang="en-US" b="1" dirty="0" err="1" smtClean="0"/>
              <a:t>triển</a:t>
            </a:r>
            <a:r>
              <a:rPr lang="en-US" b="1" dirty="0" smtClean="0"/>
              <a:t> </a:t>
            </a:r>
            <a:r>
              <a:rPr lang="en-US" b="1" dirty="0" err="1" smtClean="0"/>
              <a:t>kinh</a:t>
            </a:r>
            <a:r>
              <a:rPr lang="en-US" b="1" dirty="0" smtClean="0"/>
              <a:t> </a:t>
            </a:r>
            <a:r>
              <a:rPr lang="en-US" b="1" dirty="0" err="1" smtClean="0"/>
              <a:t>tế</a:t>
            </a:r>
            <a:r>
              <a:rPr lang="en-US" b="1" dirty="0" smtClean="0"/>
              <a:t> - </a:t>
            </a:r>
            <a:r>
              <a:rPr lang="en-US" b="1" dirty="0" err="1" smtClean="0"/>
              <a:t>xã</a:t>
            </a:r>
            <a:r>
              <a:rPr lang="en-US" b="1" dirty="0" smtClean="0"/>
              <a:t> </a:t>
            </a:r>
            <a:r>
              <a:rPr lang="en-US" b="1" dirty="0" err="1" smtClean="0"/>
              <a:t>hội</a:t>
            </a:r>
            <a:endParaRPr lang="en-US" b="1" dirty="0" smtClean="0"/>
          </a:p>
          <a:p>
            <a:r>
              <a:rPr lang="en-US" dirty="0" smtClean="0"/>
              <a:t>(1) </a:t>
            </a:r>
            <a:r>
              <a:rPr lang="en-US" dirty="0" err="1" smtClean="0"/>
              <a:t>Hoàn</a:t>
            </a:r>
            <a:r>
              <a:rPr lang="en-US" dirty="0" smtClean="0"/>
              <a:t> </a:t>
            </a:r>
            <a:r>
              <a:rPr lang="en-US" dirty="0" err="1" smtClean="0"/>
              <a:t>thiện</a:t>
            </a:r>
            <a:r>
              <a:rPr lang="en-US" dirty="0" smtClean="0"/>
              <a:t> </a:t>
            </a:r>
            <a:r>
              <a:rPr lang="en-US" dirty="0" err="1" smtClean="0"/>
              <a:t>thể</a:t>
            </a:r>
            <a:r>
              <a:rPr lang="en-US" dirty="0" smtClean="0"/>
              <a:t> </a:t>
            </a:r>
            <a:r>
              <a:rPr lang="en-US" dirty="0" err="1" smtClean="0"/>
              <a:t>chế</a:t>
            </a:r>
            <a:r>
              <a:rPr lang="en-US" dirty="0" smtClean="0"/>
              <a:t> </a:t>
            </a:r>
            <a:r>
              <a:rPr lang="en-US" dirty="0" err="1" smtClean="0"/>
              <a:t>kinh</a:t>
            </a:r>
            <a:r>
              <a:rPr lang="en-US" dirty="0" smtClean="0"/>
              <a:t> </a:t>
            </a:r>
            <a:r>
              <a:rPr lang="en-US" dirty="0" err="1" smtClean="0"/>
              <a:t>tế</a:t>
            </a:r>
            <a:r>
              <a:rPr lang="en-US" dirty="0" smtClean="0"/>
              <a:t> </a:t>
            </a:r>
            <a:r>
              <a:rPr lang="en-US" dirty="0" err="1" smtClean="0"/>
              <a:t>thị</a:t>
            </a:r>
            <a:r>
              <a:rPr lang="en-US" dirty="0" smtClean="0"/>
              <a:t> </a:t>
            </a:r>
            <a:r>
              <a:rPr lang="en-US" dirty="0" err="1" smtClean="0"/>
              <a:t>trường</a:t>
            </a:r>
            <a:r>
              <a:rPr lang="en-US" dirty="0" smtClean="0"/>
              <a:t> </a:t>
            </a:r>
            <a:r>
              <a:rPr lang="en-US" dirty="0" err="1" smtClean="0"/>
              <a:t>định</a:t>
            </a:r>
            <a:r>
              <a:rPr lang="en-US" dirty="0" smtClean="0"/>
              <a:t> </a:t>
            </a:r>
            <a:r>
              <a:rPr lang="en-US" dirty="0" err="1" smtClean="0"/>
              <a:t>hướng</a:t>
            </a:r>
            <a:r>
              <a:rPr lang="en-US" dirty="0" smtClean="0"/>
              <a:t> </a:t>
            </a:r>
            <a:r>
              <a:rPr lang="en-US" dirty="0" err="1" smtClean="0"/>
              <a:t>xã</a:t>
            </a:r>
            <a:r>
              <a:rPr lang="en-US" dirty="0" smtClean="0"/>
              <a:t> </a:t>
            </a:r>
            <a:r>
              <a:rPr lang="en-US" dirty="0" err="1" smtClean="0"/>
              <a:t>hội</a:t>
            </a:r>
            <a:r>
              <a:rPr lang="en-US" dirty="0" smtClean="0"/>
              <a:t> </a:t>
            </a:r>
            <a:r>
              <a:rPr lang="en-US" dirty="0" err="1" smtClean="0"/>
              <a:t>chủ</a:t>
            </a:r>
            <a:r>
              <a:rPr lang="en-US" dirty="0" smtClean="0"/>
              <a:t> </a:t>
            </a:r>
            <a:r>
              <a:rPr lang="en-US" dirty="0" err="1" smtClean="0"/>
              <a:t>nghĩa</a:t>
            </a:r>
            <a:r>
              <a:rPr lang="en-US" dirty="0" smtClean="0"/>
              <a:t>; </a:t>
            </a:r>
            <a:r>
              <a:rPr lang="en-US" dirty="0" err="1" smtClean="0"/>
              <a:t>bảo</a:t>
            </a:r>
            <a:r>
              <a:rPr lang="en-US" dirty="0" smtClean="0"/>
              <a:t> </a:t>
            </a:r>
            <a:r>
              <a:rPr lang="en-US" dirty="0" err="1" smtClean="0"/>
              <a:t>đảm</a:t>
            </a:r>
            <a:r>
              <a:rPr lang="en-US" dirty="0" smtClean="0"/>
              <a:t> </a:t>
            </a:r>
            <a:r>
              <a:rPr lang="en-US" dirty="0" err="1" smtClean="0"/>
              <a:t>ổn</a:t>
            </a:r>
            <a:r>
              <a:rPr lang="en-US" dirty="0" smtClean="0"/>
              <a:t> </a:t>
            </a:r>
            <a:r>
              <a:rPr lang="en-US" dirty="0" err="1" smtClean="0"/>
              <a:t>định</a:t>
            </a:r>
            <a:r>
              <a:rPr lang="en-US" dirty="0" smtClean="0"/>
              <a:t> </a:t>
            </a:r>
            <a:r>
              <a:rPr lang="en-US" dirty="0" err="1" smtClean="0"/>
              <a:t>kinh</a:t>
            </a:r>
            <a:r>
              <a:rPr lang="en-US" dirty="0" smtClean="0"/>
              <a:t> </a:t>
            </a:r>
            <a:r>
              <a:rPr lang="en-US" dirty="0" err="1" smtClean="0"/>
              <a:t>tế</a:t>
            </a:r>
            <a:r>
              <a:rPr lang="en-US" dirty="0" smtClean="0"/>
              <a:t> </a:t>
            </a:r>
            <a:r>
              <a:rPr lang="en-US" dirty="0" err="1" smtClean="0"/>
              <a:t>vĩ</a:t>
            </a:r>
            <a:r>
              <a:rPr lang="en-US" dirty="0" smtClean="0"/>
              <a:t> </a:t>
            </a:r>
            <a:r>
              <a:rPr lang="en-US" dirty="0" err="1" smtClean="0"/>
              <a:t>mô</a:t>
            </a:r>
            <a:r>
              <a:rPr lang="en-US" dirty="0" smtClean="0"/>
              <a:t>; </a:t>
            </a:r>
            <a:r>
              <a:rPr lang="en-US" dirty="0" err="1" smtClean="0"/>
              <a:t>huy</a:t>
            </a:r>
            <a:r>
              <a:rPr lang="en-US" dirty="0" smtClean="0"/>
              <a:t> </a:t>
            </a:r>
            <a:r>
              <a:rPr lang="en-US" dirty="0" err="1" smtClean="0"/>
              <a:t>động</a:t>
            </a:r>
            <a:r>
              <a:rPr lang="en-US" dirty="0" smtClean="0"/>
              <a:t> </a:t>
            </a:r>
            <a:r>
              <a:rPr lang="en-US" dirty="0" err="1" smtClean="0"/>
              <a:t>và</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có</a:t>
            </a:r>
            <a:r>
              <a:rPr lang="en-US" dirty="0" smtClean="0"/>
              <a:t> </a:t>
            </a:r>
            <a:r>
              <a:rPr lang="en-US" dirty="0" err="1" smtClean="0"/>
              <a:t>hiệu</a:t>
            </a:r>
            <a:r>
              <a:rPr lang="en-US" dirty="0" smtClean="0"/>
              <a:t> </a:t>
            </a:r>
            <a:r>
              <a:rPr lang="en-US" dirty="0" err="1" smtClean="0"/>
              <a:t>quả</a:t>
            </a:r>
            <a:r>
              <a:rPr lang="en-US" dirty="0" smtClean="0"/>
              <a:t> </a:t>
            </a:r>
            <a:r>
              <a:rPr lang="en-US" dirty="0" err="1" smtClean="0"/>
              <a:t>các</a:t>
            </a:r>
            <a:r>
              <a:rPr lang="en-US" dirty="0" smtClean="0"/>
              <a:t> </a:t>
            </a:r>
            <a:r>
              <a:rPr lang="en-US" dirty="0" err="1" smtClean="0"/>
              <a:t>nguồn</a:t>
            </a:r>
            <a:r>
              <a:rPr lang="en-US" dirty="0" smtClean="0"/>
              <a:t> </a:t>
            </a:r>
            <a:r>
              <a:rPr lang="en-US" dirty="0" err="1" smtClean="0"/>
              <a:t>lực</a:t>
            </a:r>
            <a:endParaRPr lang="en-US" dirty="0" smtClean="0"/>
          </a:p>
          <a:p>
            <a:r>
              <a:rPr lang="en-US" dirty="0" smtClean="0"/>
              <a:t>(2) </a:t>
            </a:r>
            <a:r>
              <a:rPr lang="en-US" dirty="0" err="1" smtClean="0"/>
              <a:t>Phát</a:t>
            </a:r>
            <a:r>
              <a:rPr lang="en-US" dirty="0" smtClean="0"/>
              <a:t> </a:t>
            </a:r>
            <a:r>
              <a:rPr lang="en-US" dirty="0" err="1" smtClean="0"/>
              <a:t>triển</a:t>
            </a:r>
            <a:r>
              <a:rPr lang="en-US" dirty="0" smtClean="0"/>
              <a:t> </a:t>
            </a:r>
            <a:r>
              <a:rPr lang="en-US" dirty="0" err="1" smtClean="0"/>
              <a:t>mạnh</a:t>
            </a:r>
            <a:r>
              <a:rPr lang="en-US" dirty="0" smtClean="0"/>
              <a:t> </a:t>
            </a:r>
            <a:r>
              <a:rPr lang="en-US" dirty="0" err="1" smtClean="0"/>
              <a:t>công</a:t>
            </a:r>
            <a:r>
              <a:rPr lang="en-US" dirty="0" smtClean="0"/>
              <a:t> </a:t>
            </a:r>
            <a:r>
              <a:rPr lang="en-US" dirty="0" err="1" smtClean="0"/>
              <a:t>nghiệp</a:t>
            </a:r>
            <a:r>
              <a:rPr lang="en-US" dirty="0" smtClean="0"/>
              <a:t>, </a:t>
            </a:r>
            <a:r>
              <a:rPr lang="en-US" dirty="0" err="1" smtClean="0"/>
              <a:t>nâng</a:t>
            </a:r>
            <a:r>
              <a:rPr lang="en-US" dirty="0" smtClean="0"/>
              <a:t> </a:t>
            </a:r>
            <a:r>
              <a:rPr lang="en-US" dirty="0" err="1" smtClean="0"/>
              <a:t>cao</a:t>
            </a:r>
            <a:r>
              <a:rPr lang="en-US" dirty="0" smtClean="0"/>
              <a:t> </a:t>
            </a:r>
            <a:r>
              <a:rPr lang="en-US" dirty="0" err="1" smtClean="0"/>
              <a:t>chất</a:t>
            </a:r>
            <a:r>
              <a:rPr lang="en-US" dirty="0" smtClean="0"/>
              <a:t> </a:t>
            </a:r>
            <a:r>
              <a:rPr lang="en-US" dirty="0" err="1" smtClean="0"/>
              <a:t>lượng</a:t>
            </a:r>
            <a:r>
              <a:rPr lang="en-US" dirty="0" smtClean="0"/>
              <a:t> </a:t>
            </a:r>
            <a:r>
              <a:rPr lang="en-US" dirty="0" err="1" smtClean="0"/>
              <a:t>và</a:t>
            </a:r>
            <a:r>
              <a:rPr lang="en-US" dirty="0" smtClean="0"/>
              <a:t> </a:t>
            </a:r>
            <a:r>
              <a:rPr lang="en-US" dirty="0" err="1" smtClean="0"/>
              <a:t>sức</a:t>
            </a:r>
            <a:r>
              <a:rPr lang="en-US" dirty="0" smtClean="0"/>
              <a:t> </a:t>
            </a:r>
            <a:r>
              <a:rPr lang="en-US" dirty="0" err="1" smtClean="0"/>
              <a:t>cạnh</a:t>
            </a:r>
            <a:r>
              <a:rPr lang="en-US" dirty="0" smtClean="0"/>
              <a:t> </a:t>
            </a:r>
            <a:r>
              <a:rPr lang="en-US" dirty="0" err="1" smtClean="0"/>
              <a:t>tranh</a:t>
            </a:r>
            <a:endParaRPr lang="en-US" dirty="0" smtClean="0"/>
          </a:p>
          <a:p>
            <a:r>
              <a:rPr lang="en-US" dirty="0" smtClean="0"/>
              <a:t>(3) </a:t>
            </a:r>
            <a:r>
              <a:rPr lang="en-US" dirty="0" err="1" smtClean="0"/>
              <a:t>Phát</a:t>
            </a:r>
            <a:r>
              <a:rPr lang="en-US" dirty="0" smtClean="0"/>
              <a:t> </a:t>
            </a:r>
            <a:r>
              <a:rPr lang="en-US" dirty="0" err="1" smtClean="0"/>
              <a:t>triển</a:t>
            </a:r>
            <a:r>
              <a:rPr lang="en-US" dirty="0" smtClean="0"/>
              <a:t> </a:t>
            </a:r>
            <a:r>
              <a:rPr lang="en-US" dirty="0" err="1" smtClean="0"/>
              <a:t>nông</a:t>
            </a:r>
            <a:r>
              <a:rPr lang="en-US" dirty="0" smtClean="0"/>
              <a:t> </a:t>
            </a:r>
            <a:r>
              <a:rPr lang="en-US" dirty="0" err="1" smtClean="0"/>
              <a:t>nghiệp</a:t>
            </a:r>
            <a:r>
              <a:rPr lang="en-US" dirty="0" smtClean="0"/>
              <a:t> </a:t>
            </a:r>
            <a:r>
              <a:rPr lang="en-US" dirty="0" err="1" smtClean="0"/>
              <a:t>toàn</a:t>
            </a:r>
            <a:r>
              <a:rPr lang="en-US" dirty="0" smtClean="0"/>
              <a:t> </a:t>
            </a:r>
            <a:r>
              <a:rPr lang="en-US" dirty="0" err="1" smtClean="0"/>
              <a:t>diện</a:t>
            </a:r>
            <a:r>
              <a:rPr lang="en-US" dirty="0" smtClean="0"/>
              <a:t>, </a:t>
            </a:r>
            <a:r>
              <a:rPr lang="en-US" dirty="0" err="1" smtClean="0"/>
              <a:t>hiện</a:t>
            </a:r>
            <a:r>
              <a:rPr lang="en-US" dirty="0" smtClean="0"/>
              <a:t> </a:t>
            </a:r>
            <a:r>
              <a:rPr lang="en-US" dirty="0" err="1" smtClean="0"/>
              <a:t>đại</a:t>
            </a:r>
            <a:r>
              <a:rPr lang="en-US" dirty="0" smtClean="0"/>
              <a:t>, </a:t>
            </a:r>
            <a:r>
              <a:rPr lang="en-US" dirty="0" err="1" smtClean="0"/>
              <a:t>hiệu</a:t>
            </a:r>
            <a:r>
              <a:rPr lang="en-US" dirty="0" smtClean="0"/>
              <a:t> </a:t>
            </a:r>
            <a:r>
              <a:rPr lang="en-US" dirty="0" err="1" smtClean="0"/>
              <a:t>quả</a:t>
            </a:r>
            <a:r>
              <a:rPr lang="en-US" dirty="0" smtClean="0"/>
              <a:t>, </a:t>
            </a:r>
            <a:r>
              <a:rPr lang="en-US" dirty="0" err="1" smtClean="0"/>
              <a:t>bền</a:t>
            </a:r>
            <a:r>
              <a:rPr lang="en-US" dirty="0" smtClean="0"/>
              <a:t> </a:t>
            </a:r>
            <a:r>
              <a:rPr lang="en-US" dirty="0" err="1" smtClean="0"/>
              <a:t>vững</a:t>
            </a:r>
            <a:endParaRPr lang="en-US" dirty="0" smtClean="0"/>
          </a:p>
          <a:p>
            <a:r>
              <a:rPr lang="en-US" dirty="0" smtClean="0"/>
              <a:t>(4) </a:t>
            </a:r>
            <a:r>
              <a:rPr lang="en-US" dirty="0" err="1" smtClean="0"/>
              <a:t>Phát</a:t>
            </a:r>
            <a:r>
              <a:rPr lang="en-US" dirty="0" smtClean="0"/>
              <a:t> </a:t>
            </a:r>
            <a:r>
              <a:rPr lang="en-US" dirty="0" err="1" smtClean="0"/>
              <a:t>triển</a:t>
            </a:r>
            <a:r>
              <a:rPr lang="en-US" dirty="0" smtClean="0"/>
              <a:t> </a:t>
            </a:r>
            <a:r>
              <a:rPr lang="en-US" dirty="0" err="1" smtClean="0"/>
              <a:t>mạnh</a:t>
            </a:r>
            <a:r>
              <a:rPr lang="en-US" dirty="0" smtClean="0"/>
              <a:t> </a:t>
            </a:r>
            <a:r>
              <a:rPr lang="en-US" dirty="0" err="1" smtClean="0"/>
              <a:t>các</a:t>
            </a:r>
            <a:r>
              <a:rPr lang="en-US" dirty="0" smtClean="0"/>
              <a:t> </a:t>
            </a:r>
            <a:r>
              <a:rPr lang="en-US" dirty="0" err="1" smtClean="0"/>
              <a:t>ngành</a:t>
            </a:r>
            <a:r>
              <a:rPr lang="en-US" dirty="0" smtClean="0"/>
              <a:t> </a:t>
            </a:r>
            <a:r>
              <a:rPr lang="en-US" dirty="0" err="1" smtClean="0"/>
              <a:t>dịch</a:t>
            </a:r>
            <a:r>
              <a:rPr lang="en-US" dirty="0" smtClean="0"/>
              <a:t> </a:t>
            </a:r>
            <a:r>
              <a:rPr lang="en-US" dirty="0" err="1" smtClean="0"/>
              <a:t>vụ</a:t>
            </a:r>
            <a:r>
              <a:rPr lang="en-US" dirty="0" smtClean="0"/>
              <a:t>, </a:t>
            </a:r>
            <a:r>
              <a:rPr lang="en-US" dirty="0" err="1" smtClean="0"/>
              <a:t>nhất</a:t>
            </a:r>
            <a:r>
              <a:rPr lang="en-US" dirty="0" smtClean="0"/>
              <a:t> </a:t>
            </a:r>
            <a:r>
              <a:rPr lang="en-US" dirty="0" err="1" smtClean="0"/>
              <a:t>là</a:t>
            </a:r>
            <a:r>
              <a:rPr lang="en-US" dirty="0" smtClean="0"/>
              <a:t> </a:t>
            </a:r>
            <a:r>
              <a:rPr lang="en-US" dirty="0" err="1" smtClean="0"/>
              <a:t>các</a:t>
            </a:r>
            <a:r>
              <a:rPr lang="en-US" dirty="0" smtClean="0"/>
              <a:t> </a:t>
            </a:r>
            <a:r>
              <a:rPr lang="en-US" dirty="0" err="1" smtClean="0"/>
              <a:t>dịch</a:t>
            </a:r>
            <a:r>
              <a:rPr lang="en-US" dirty="0" smtClean="0"/>
              <a:t> </a:t>
            </a:r>
            <a:r>
              <a:rPr lang="en-US" dirty="0" err="1" smtClean="0"/>
              <a:t>vụ</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cao</a:t>
            </a:r>
            <a:r>
              <a:rPr lang="en-US" dirty="0" smtClean="0"/>
              <a:t>, </a:t>
            </a:r>
            <a:r>
              <a:rPr lang="en-US" dirty="0" err="1" smtClean="0"/>
              <a:t>tiềm</a:t>
            </a:r>
            <a:r>
              <a:rPr lang="en-US" dirty="0" smtClean="0"/>
              <a:t> </a:t>
            </a:r>
            <a:r>
              <a:rPr lang="en-US" dirty="0" err="1" smtClean="0"/>
              <a:t>năng</a:t>
            </a:r>
            <a:r>
              <a:rPr lang="en-US" dirty="0" smtClean="0"/>
              <a:t> </a:t>
            </a:r>
            <a:r>
              <a:rPr lang="en-US" dirty="0" err="1" smtClean="0"/>
              <a:t>lớn</a:t>
            </a:r>
            <a:r>
              <a:rPr lang="en-US" dirty="0" smtClean="0"/>
              <a:t> </a:t>
            </a:r>
            <a:r>
              <a:rPr lang="en-US" dirty="0" err="1" smtClean="0"/>
              <a:t>và</a:t>
            </a:r>
            <a:r>
              <a:rPr lang="en-US" dirty="0" smtClean="0"/>
              <a:t> </a:t>
            </a:r>
            <a:r>
              <a:rPr lang="en-US" dirty="0" err="1" smtClean="0"/>
              <a:t>có</a:t>
            </a:r>
            <a:r>
              <a:rPr lang="en-US" dirty="0" smtClean="0"/>
              <a:t> </a:t>
            </a:r>
            <a:r>
              <a:rPr lang="en-US" dirty="0" err="1" smtClean="0"/>
              <a:t>sức</a:t>
            </a:r>
            <a:r>
              <a:rPr lang="en-US" dirty="0" smtClean="0"/>
              <a:t> </a:t>
            </a:r>
            <a:r>
              <a:rPr lang="en-US" dirty="0" err="1" smtClean="0"/>
              <a:t>cạnh</a:t>
            </a:r>
            <a:r>
              <a:rPr lang="en-US" dirty="0" smtClean="0"/>
              <a:t> </a:t>
            </a:r>
            <a:r>
              <a:rPr lang="en-US" dirty="0" err="1" smtClean="0"/>
              <a:t>tranh</a:t>
            </a:r>
            <a:endParaRPr lang="en-US" dirty="0" smtClean="0"/>
          </a:p>
          <a:p>
            <a:r>
              <a:rPr lang="en-US" dirty="0" smtClean="0"/>
              <a:t>(5) </a:t>
            </a:r>
            <a:r>
              <a:rPr lang="en-US" dirty="0" err="1" smtClean="0"/>
              <a:t>Phát</a:t>
            </a:r>
            <a:r>
              <a:rPr lang="en-US" dirty="0" smtClean="0"/>
              <a:t> </a:t>
            </a:r>
            <a:r>
              <a:rPr lang="en-US" dirty="0" err="1" smtClean="0"/>
              <a:t>triển</a:t>
            </a:r>
            <a:r>
              <a:rPr lang="en-US" dirty="0" smtClean="0"/>
              <a:t> </a:t>
            </a:r>
            <a:r>
              <a:rPr lang="en-US" dirty="0" err="1" smtClean="0"/>
              <a:t>nhanh</a:t>
            </a:r>
            <a:r>
              <a:rPr lang="en-US" dirty="0" smtClean="0"/>
              <a:t> </a:t>
            </a:r>
            <a:r>
              <a:rPr lang="en-US" dirty="0" err="1" smtClean="0"/>
              <a:t>kết</a:t>
            </a:r>
            <a:r>
              <a:rPr lang="en-US" dirty="0" smtClean="0"/>
              <a:t> </a:t>
            </a:r>
            <a:r>
              <a:rPr lang="en-US" dirty="0" err="1" smtClean="0"/>
              <a:t>cấu</a:t>
            </a:r>
            <a:r>
              <a:rPr lang="en-US" dirty="0" smtClean="0"/>
              <a:t> </a:t>
            </a:r>
            <a:r>
              <a:rPr lang="en-US" dirty="0" err="1" smtClean="0"/>
              <a:t>hạ</a:t>
            </a:r>
            <a:r>
              <a:rPr lang="en-US" dirty="0" smtClean="0"/>
              <a:t> </a:t>
            </a:r>
            <a:r>
              <a:rPr lang="en-US" dirty="0" err="1" smtClean="0"/>
              <a:t>tầng</a:t>
            </a:r>
            <a:r>
              <a:rPr lang="en-US" dirty="0" smtClean="0"/>
              <a:t>, </a:t>
            </a:r>
            <a:r>
              <a:rPr lang="en-US" dirty="0" err="1" smtClean="0"/>
              <a:t>nhất</a:t>
            </a:r>
            <a:r>
              <a:rPr lang="en-US" dirty="0" smtClean="0"/>
              <a:t> </a:t>
            </a:r>
            <a:r>
              <a:rPr lang="en-US" dirty="0" err="1" smtClean="0"/>
              <a:t>là</a:t>
            </a:r>
            <a:r>
              <a:rPr lang="en-US" dirty="0" smtClean="0"/>
              <a:t> </a:t>
            </a:r>
            <a:r>
              <a:rPr lang="en-US" dirty="0" err="1" smtClean="0"/>
              <a:t>hạ</a:t>
            </a:r>
            <a:r>
              <a:rPr lang="en-US" dirty="0" smtClean="0"/>
              <a:t> </a:t>
            </a:r>
            <a:r>
              <a:rPr lang="en-US" dirty="0" err="1" smtClean="0"/>
              <a:t>tầng</a:t>
            </a:r>
            <a:r>
              <a:rPr lang="en-US" dirty="0" smtClean="0"/>
              <a:t> </a:t>
            </a:r>
            <a:r>
              <a:rPr lang="en-US" dirty="0" err="1" smtClean="0"/>
              <a:t>giao</a:t>
            </a:r>
            <a:r>
              <a:rPr lang="en-US" dirty="0" smtClean="0"/>
              <a:t> </a:t>
            </a:r>
            <a:r>
              <a:rPr lang="en-US" dirty="0" err="1" smtClean="0"/>
              <a:t>thông</a:t>
            </a:r>
            <a:endParaRPr lang="en-US" dirty="0" smtClean="0"/>
          </a:p>
          <a:p>
            <a:r>
              <a:rPr lang="en-US" dirty="0" smtClean="0"/>
              <a:t>(6) </a:t>
            </a:r>
            <a:r>
              <a:rPr lang="en-US" dirty="0" err="1" smtClean="0"/>
              <a:t>Phát</a:t>
            </a:r>
            <a:r>
              <a:rPr lang="en-US" dirty="0" smtClean="0"/>
              <a:t> </a:t>
            </a:r>
            <a:r>
              <a:rPr lang="en-US" dirty="0" err="1" smtClean="0"/>
              <a:t>triển</a:t>
            </a:r>
            <a:r>
              <a:rPr lang="en-US" dirty="0" smtClean="0"/>
              <a:t> </a:t>
            </a:r>
            <a:r>
              <a:rPr lang="en-US" dirty="0" err="1" smtClean="0"/>
              <a:t>hài</a:t>
            </a:r>
            <a:r>
              <a:rPr lang="en-US" dirty="0" smtClean="0"/>
              <a:t> </a:t>
            </a:r>
            <a:r>
              <a:rPr lang="en-US" dirty="0" err="1" smtClean="0"/>
              <a:t>hòa</a:t>
            </a:r>
            <a:r>
              <a:rPr lang="en-US" dirty="0" smtClean="0"/>
              <a:t>, </a:t>
            </a:r>
            <a:r>
              <a:rPr lang="en-US" dirty="0" err="1" smtClean="0"/>
              <a:t>bền</a:t>
            </a:r>
            <a:r>
              <a:rPr lang="en-US" dirty="0" smtClean="0"/>
              <a:t> </a:t>
            </a:r>
            <a:r>
              <a:rPr lang="en-US" dirty="0" err="1" smtClean="0"/>
              <a:t>vững</a:t>
            </a:r>
            <a:r>
              <a:rPr lang="en-US" dirty="0" smtClean="0"/>
              <a:t> </a:t>
            </a:r>
            <a:r>
              <a:rPr lang="en-US" dirty="0" err="1" smtClean="0"/>
              <a:t>các</a:t>
            </a:r>
            <a:r>
              <a:rPr lang="en-US" dirty="0" smtClean="0"/>
              <a:t> </a:t>
            </a:r>
            <a:r>
              <a:rPr lang="en-US" dirty="0" err="1" smtClean="0"/>
              <a:t>vùng</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đô</a:t>
            </a:r>
            <a:r>
              <a:rPr lang="en-US" dirty="0" smtClean="0"/>
              <a:t> </a:t>
            </a:r>
            <a:r>
              <a:rPr lang="en-US" dirty="0" err="1" smtClean="0"/>
              <a:t>thị</a:t>
            </a:r>
            <a:r>
              <a:rPr lang="en-US" dirty="0" smtClean="0"/>
              <a:t> </a:t>
            </a:r>
            <a:r>
              <a:rPr lang="en-US" dirty="0" err="1" smtClean="0"/>
              <a:t>và</a:t>
            </a:r>
            <a:r>
              <a:rPr lang="en-US" dirty="0" smtClean="0"/>
              <a:t> </a:t>
            </a:r>
            <a:r>
              <a:rPr lang="en-US" dirty="0" err="1" smtClean="0"/>
              <a:t>nông</a:t>
            </a:r>
            <a:r>
              <a:rPr lang="en-US" dirty="0" smtClean="0"/>
              <a:t> </a:t>
            </a:r>
            <a:r>
              <a:rPr lang="en-US" dirty="0" err="1" smtClean="0"/>
              <a:t>thôn</a:t>
            </a:r>
            <a:r>
              <a:rPr lang="en-US" dirty="0" smtClean="0"/>
              <a:t> </a:t>
            </a:r>
            <a:r>
              <a:rPr lang="en-US" dirty="0" err="1" smtClean="0"/>
              <a:t>mới</a:t>
            </a:r>
            <a:endParaRPr lang="en-US" dirty="0" smtClean="0"/>
          </a:p>
          <a:p>
            <a:r>
              <a:rPr lang="en-US" dirty="0" smtClean="0"/>
              <a:t>(7) </a:t>
            </a:r>
            <a:r>
              <a:rPr lang="en-US" dirty="0" err="1" smtClean="0"/>
              <a:t>Phát</a:t>
            </a:r>
            <a:r>
              <a:rPr lang="en-US" dirty="0" smtClean="0"/>
              <a:t> </a:t>
            </a:r>
            <a:r>
              <a:rPr lang="en-US" dirty="0" err="1" smtClean="0"/>
              <a:t>triển</a:t>
            </a:r>
            <a:r>
              <a:rPr lang="en-US" dirty="0" smtClean="0"/>
              <a:t> </a:t>
            </a:r>
            <a:r>
              <a:rPr lang="en-US" dirty="0" err="1" smtClean="0"/>
              <a:t>các</a:t>
            </a:r>
            <a:r>
              <a:rPr lang="en-US" dirty="0" smtClean="0"/>
              <a:t> </a:t>
            </a:r>
            <a:r>
              <a:rPr lang="en-US" dirty="0" err="1" smtClean="0"/>
              <a:t>lĩnh</a:t>
            </a:r>
            <a:r>
              <a:rPr lang="en-US" dirty="0" smtClean="0"/>
              <a:t> </a:t>
            </a:r>
            <a:r>
              <a:rPr lang="en-US" dirty="0" err="1" smtClean="0"/>
              <a:t>vực</a:t>
            </a:r>
            <a:r>
              <a:rPr lang="en-US" dirty="0" smtClean="0"/>
              <a:t> </a:t>
            </a:r>
            <a:r>
              <a:rPr lang="en-US" dirty="0" err="1" smtClean="0"/>
              <a:t>văn</a:t>
            </a:r>
            <a:r>
              <a:rPr lang="en-US" dirty="0" smtClean="0"/>
              <a:t> </a:t>
            </a:r>
            <a:r>
              <a:rPr lang="en-US" dirty="0" err="1" smtClean="0"/>
              <a:t>hóa</a:t>
            </a:r>
            <a:r>
              <a:rPr lang="en-US" dirty="0" smtClean="0"/>
              <a:t>, </a:t>
            </a:r>
            <a:r>
              <a:rPr lang="en-US" dirty="0" err="1" smtClean="0"/>
              <a:t>xã</a:t>
            </a:r>
            <a:r>
              <a:rPr lang="en-US" dirty="0" smtClean="0"/>
              <a:t> </a:t>
            </a:r>
            <a:r>
              <a:rPr lang="en-US" dirty="0" err="1" smtClean="0"/>
              <a:t>hội</a:t>
            </a:r>
            <a:r>
              <a:rPr lang="en-US" dirty="0" smtClean="0"/>
              <a:t> </a:t>
            </a:r>
            <a:r>
              <a:rPr lang="en-US" dirty="0" err="1" smtClean="0"/>
              <a:t>hài</a:t>
            </a:r>
            <a:r>
              <a:rPr lang="en-US" dirty="0" smtClean="0"/>
              <a:t> </a:t>
            </a:r>
            <a:r>
              <a:rPr lang="en-US" dirty="0" err="1" smtClean="0"/>
              <a:t>hòa</a:t>
            </a:r>
            <a:r>
              <a:rPr lang="en-US" dirty="0" smtClean="0"/>
              <a:t> </a:t>
            </a:r>
            <a:r>
              <a:rPr lang="en-US" dirty="0" err="1" smtClean="0"/>
              <a:t>với</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kinh</a:t>
            </a:r>
            <a:r>
              <a:rPr lang="en-US" dirty="0" smtClean="0"/>
              <a:t> </a:t>
            </a:r>
            <a:r>
              <a:rPr lang="en-US" dirty="0" err="1" smtClean="0"/>
              <a:t>tế</a:t>
            </a:r>
            <a:endParaRPr lang="en-US" dirty="0" smtClean="0"/>
          </a:p>
          <a:p>
            <a:r>
              <a:rPr lang="en-US" dirty="0" smtClean="0"/>
              <a:t>(8) </a:t>
            </a:r>
            <a:r>
              <a:rPr lang="en-US" dirty="0" err="1" smtClean="0"/>
              <a:t>Phát</a:t>
            </a:r>
            <a:r>
              <a:rPr lang="en-US" dirty="0" smtClean="0"/>
              <a:t> </a:t>
            </a:r>
            <a:r>
              <a:rPr lang="en-US" dirty="0" err="1" smtClean="0"/>
              <a:t>triển</a:t>
            </a:r>
            <a:r>
              <a:rPr lang="en-US" dirty="0" smtClean="0"/>
              <a:t> y </a:t>
            </a:r>
            <a:r>
              <a:rPr lang="en-US" dirty="0" err="1" smtClean="0"/>
              <a:t>tế</a:t>
            </a:r>
            <a:r>
              <a:rPr lang="en-US" dirty="0" smtClean="0"/>
              <a:t>, </a:t>
            </a:r>
            <a:r>
              <a:rPr lang="en-US" dirty="0" err="1" smtClean="0"/>
              <a:t>nâng</a:t>
            </a:r>
            <a:r>
              <a:rPr lang="en-US" dirty="0" smtClean="0"/>
              <a:t> </a:t>
            </a:r>
            <a:r>
              <a:rPr lang="en-US" dirty="0" err="1" smtClean="0"/>
              <a:t>cao</a:t>
            </a:r>
            <a:r>
              <a:rPr lang="en-US" dirty="0" smtClean="0"/>
              <a:t> </a:t>
            </a:r>
            <a:r>
              <a:rPr lang="en-US" dirty="0" err="1" smtClean="0"/>
              <a:t>chất</a:t>
            </a:r>
            <a:r>
              <a:rPr lang="en-US" dirty="0" smtClean="0"/>
              <a:t> </a:t>
            </a:r>
            <a:r>
              <a:rPr lang="en-US" dirty="0" err="1" smtClean="0"/>
              <a:t>lượng</a:t>
            </a:r>
            <a:r>
              <a:rPr lang="en-US" dirty="0" smtClean="0"/>
              <a:t> </a:t>
            </a:r>
            <a:r>
              <a:rPr lang="en-US" dirty="0" err="1" smtClean="0"/>
              <a:t>chăm</a:t>
            </a:r>
            <a:r>
              <a:rPr lang="en-US" dirty="0" smtClean="0"/>
              <a:t> </a:t>
            </a:r>
            <a:r>
              <a:rPr lang="en-US" dirty="0" err="1" smtClean="0"/>
              <a:t>sóc</a:t>
            </a:r>
            <a:r>
              <a:rPr lang="en-US" dirty="0" smtClean="0"/>
              <a:t> </a:t>
            </a:r>
            <a:r>
              <a:rPr lang="en-US" dirty="0" err="1" smtClean="0"/>
              <a:t>sức</a:t>
            </a:r>
            <a:r>
              <a:rPr lang="en-US" dirty="0" smtClean="0"/>
              <a:t> </a:t>
            </a:r>
            <a:r>
              <a:rPr lang="en-US" dirty="0" err="1" smtClean="0"/>
              <a:t>khỏe</a:t>
            </a:r>
            <a:r>
              <a:rPr lang="en-US" dirty="0" smtClean="0"/>
              <a:t> </a:t>
            </a:r>
            <a:r>
              <a:rPr lang="en-US" dirty="0" err="1" smtClean="0"/>
              <a:t>nhân</a:t>
            </a:r>
            <a:r>
              <a:rPr lang="en-US" dirty="0" smtClean="0"/>
              <a:t> </a:t>
            </a:r>
            <a:r>
              <a:rPr lang="en-US" dirty="0" err="1" smtClean="0"/>
              <a:t>dân</a:t>
            </a:r>
            <a:endParaRPr lang="en-US" dirty="0" smtClean="0"/>
          </a:p>
          <a:p>
            <a:pPr algn="just"/>
            <a:r>
              <a:rPr lang="en-US" dirty="0" smtClean="0"/>
              <a:t>(9) </a:t>
            </a:r>
            <a:r>
              <a:rPr lang="en-US" dirty="0" err="1" smtClean="0"/>
              <a:t>Đổi</a:t>
            </a:r>
            <a:r>
              <a:rPr lang="en-US" dirty="0" smtClean="0"/>
              <a:t> </a:t>
            </a:r>
            <a:r>
              <a:rPr lang="en-US" dirty="0" err="1" smtClean="0"/>
              <a:t>mới</a:t>
            </a:r>
            <a:r>
              <a:rPr lang="en-US" dirty="0" smtClean="0"/>
              <a:t> </a:t>
            </a:r>
            <a:r>
              <a:rPr lang="en-US" dirty="0" err="1" smtClean="0"/>
              <a:t>và</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nhanh</a:t>
            </a:r>
            <a:r>
              <a:rPr lang="en-US" dirty="0" smtClean="0"/>
              <a:t> </a:t>
            </a:r>
            <a:r>
              <a:rPr lang="en-US" dirty="0" err="1" smtClean="0"/>
              <a:t>giáo</a:t>
            </a:r>
            <a:r>
              <a:rPr lang="en-US" dirty="0" smtClean="0"/>
              <a:t> </a:t>
            </a:r>
            <a:r>
              <a:rPr lang="en-US" dirty="0" err="1" smtClean="0"/>
              <a:t>dục</a:t>
            </a:r>
            <a:r>
              <a:rPr lang="en-US" dirty="0" smtClean="0"/>
              <a:t> </a:t>
            </a:r>
            <a:r>
              <a:rPr lang="en-US" dirty="0" err="1" smtClean="0"/>
              <a:t>và</a:t>
            </a:r>
            <a:r>
              <a:rPr lang="en-US" dirty="0" smtClean="0"/>
              <a:t> </a:t>
            </a:r>
            <a:r>
              <a:rPr lang="en-US" dirty="0" err="1" smtClean="0"/>
              <a:t>đào</a:t>
            </a:r>
            <a:r>
              <a:rPr lang="en-US" dirty="0" smtClean="0"/>
              <a:t> </a:t>
            </a:r>
            <a:r>
              <a:rPr lang="en-US" dirty="0" err="1" smtClean="0"/>
              <a:t>tạo</a:t>
            </a:r>
            <a:endParaRPr lang="en-US" dirty="0" smtClean="0"/>
          </a:p>
          <a:p>
            <a:pPr algn="just"/>
            <a:r>
              <a:rPr lang="en-US" dirty="0" smtClean="0"/>
              <a:t>(10) </a:t>
            </a:r>
            <a:r>
              <a:rPr lang="en-US" dirty="0" err="1" smtClean="0"/>
              <a:t>Phát</a:t>
            </a:r>
            <a:r>
              <a:rPr lang="en-US" dirty="0" smtClean="0"/>
              <a:t> </a:t>
            </a:r>
            <a:r>
              <a:rPr lang="en-US" dirty="0" err="1" smtClean="0"/>
              <a:t>triển</a:t>
            </a:r>
            <a:r>
              <a:rPr lang="en-US" dirty="0" smtClean="0"/>
              <a:t> </a:t>
            </a:r>
            <a:r>
              <a:rPr lang="en-US" dirty="0" err="1" smtClean="0"/>
              <a:t>khoa</a:t>
            </a:r>
            <a:r>
              <a:rPr lang="en-US" dirty="0" smtClean="0"/>
              <a:t> </a:t>
            </a:r>
            <a:r>
              <a:rPr lang="en-US" dirty="0" err="1" smtClean="0"/>
              <a:t>học</a:t>
            </a:r>
            <a:r>
              <a:rPr lang="en-US" dirty="0" smtClean="0"/>
              <a:t> </a:t>
            </a:r>
            <a:r>
              <a:rPr lang="en-US" dirty="0" err="1" smtClean="0"/>
              <a:t>và</a:t>
            </a:r>
            <a:r>
              <a:rPr lang="en-US" dirty="0" smtClean="0"/>
              <a:t> </a:t>
            </a:r>
            <a:r>
              <a:rPr lang="en-US" dirty="0" err="1" smtClean="0"/>
              <a:t>công</a:t>
            </a:r>
            <a:r>
              <a:rPr lang="en-US" dirty="0" smtClean="0"/>
              <a:t> </a:t>
            </a:r>
            <a:r>
              <a:rPr lang="en-US" dirty="0" err="1" smtClean="0"/>
              <a:t>nghệ</a:t>
            </a:r>
            <a:r>
              <a:rPr lang="en-US" dirty="0" smtClean="0"/>
              <a:t> </a:t>
            </a:r>
          </a:p>
          <a:p>
            <a:pPr algn="just"/>
            <a:r>
              <a:rPr lang="en-US" dirty="0" smtClean="0"/>
              <a:t>(11) </a:t>
            </a:r>
            <a:r>
              <a:rPr lang="en-US" dirty="0" err="1" smtClean="0"/>
              <a:t>Bảo</a:t>
            </a:r>
            <a:r>
              <a:rPr lang="en-US" dirty="0" smtClean="0"/>
              <a:t> </a:t>
            </a:r>
            <a:r>
              <a:rPr lang="en-US" dirty="0" err="1" smtClean="0"/>
              <a:t>vệ</a:t>
            </a:r>
            <a:r>
              <a:rPr lang="en-US" dirty="0" smtClean="0"/>
              <a:t> </a:t>
            </a:r>
            <a:r>
              <a:rPr lang="en-US" dirty="0" err="1" smtClean="0"/>
              <a:t>và</a:t>
            </a:r>
            <a:r>
              <a:rPr lang="en-US" dirty="0" smtClean="0"/>
              <a:t> </a:t>
            </a:r>
            <a:r>
              <a:rPr lang="en-US" dirty="0" err="1" smtClean="0"/>
              <a:t>cải</a:t>
            </a:r>
            <a:r>
              <a:rPr lang="en-US" dirty="0" smtClean="0"/>
              <a:t> </a:t>
            </a:r>
            <a:r>
              <a:rPr lang="en-US" dirty="0" err="1" smtClean="0"/>
              <a:t>thiện</a:t>
            </a:r>
            <a:r>
              <a:rPr lang="en-US" dirty="0" smtClean="0"/>
              <a:t> </a:t>
            </a:r>
            <a:r>
              <a:rPr lang="en-US" dirty="0" err="1" smtClean="0"/>
              <a:t>chất</a:t>
            </a:r>
            <a:r>
              <a:rPr lang="en-US" dirty="0" smtClean="0"/>
              <a:t> </a:t>
            </a:r>
            <a:r>
              <a:rPr lang="en-US" dirty="0" err="1" smtClean="0"/>
              <a:t>lượng</a:t>
            </a:r>
            <a:r>
              <a:rPr lang="en-US" dirty="0" smtClean="0"/>
              <a:t> </a:t>
            </a:r>
            <a:r>
              <a:rPr lang="en-US" dirty="0" err="1" smtClean="0"/>
              <a:t>môi</a:t>
            </a:r>
            <a:r>
              <a:rPr lang="en-US" dirty="0" smtClean="0"/>
              <a:t> </a:t>
            </a:r>
            <a:r>
              <a:rPr lang="en-US" dirty="0" err="1" smtClean="0"/>
              <a:t>trường</a:t>
            </a:r>
            <a:r>
              <a:rPr lang="en-US" dirty="0" smtClean="0"/>
              <a:t>, </a:t>
            </a:r>
            <a:r>
              <a:rPr lang="en-US" dirty="0" err="1" smtClean="0"/>
              <a:t>ứng</a:t>
            </a:r>
            <a:r>
              <a:rPr lang="en-US" dirty="0" smtClean="0"/>
              <a:t> </a:t>
            </a:r>
            <a:r>
              <a:rPr lang="en-US" dirty="0" err="1" smtClean="0"/>
              <a:t>phó</a:t>
            </a:r>
            <a:r>
              <a:rPr lang="en-US" dirty="0" smtClean="0"/>
              <a:t> </a:t>
            </a:r>
            <a:r>
              <a:rPr lang="en-US" dirty="0" err="1" smtClean="0"/>
              <a:t>có</a:t>
            </a:r>
            <a:r>
              <a:rPr lang="en-US" dirty="0" smtClean="0"/>
              <a:t> </a:t>
            </a:r>
            <a:r>
              <a:rPr lang="en-US" dirty="0" err="1" smtClean="0"/>
              <a:t>hiệu</a:t>
            </a:r>
            <a:r>
              <a:rPr lang="en-US" dirty="0" smtClean="0"/>
              <a:t> </a:t>
            </a:r>
            <a:r>
              <a:rPr lang="en-US" dirty="0" err="1" smtClean="0"/>
              <a:t>quả</a:t>
            </a:r>
            <a:r>
              <a:rPr lang="en-US" dirty="0" smtClean="0"/>
              <a:t> </a:t>
            </a:r>
            <a:r>
              <a:rPr lang="en-US" dirty="0" err="1" smtClean="0"/>
              <a:t>với</a:t>
            </a:r>
            <a:r>
              <a:rPr lang="en-US" dirty="0" smtClean="0"/>
              <a:t> </a:t>
            </a:r>
            <a:r>
              <a:rPr lang="en-US" dirty="0" err="1" smtClean="0"/>
              <a:t>biến</a:t>
            </a:r>
            <a:r>
              <a:rPr lang="en-US" dirty="0" smtClean="0"/>
              <a:t> </a:t>
            </a:r>
            <a:r>
              <a:rPr lang="en-US" dirty="0" err="1" smtClean="0"/>
              <a:t>đổi</a:t>
            </a:r>
            <a:r>
              <a:rPr lang="en-US" dirty="0" smtClean="0"/>
              <a:t> </a:t>
            </a:r>
            <a:r>
              <a:rPr lang="en-US" dirty="0" err="1" smtClean="0"/>
              <a:t>khí</a:t>
            </a:r>
            <a:r>
              <a:rPr lang="en-US" dirty="0" smtClean="0"/>
              <a:t> </a:t>
            </a:r>
            <a:r>
              <a:rPr lang="en-US" dirty="0" err="1" smtClean="0"/>
              <a:t>hậu</a:t>
            </a:r>
            <a:r>
              <a:rPr lang="en-US" dirty="0" smtClean="0"/>
              <a:t>, </a:t>
            </a:r>
            <a:r>
              <a:rPr lang="en-US" dirty="0" err="1" smtClean="0"/>
              <a:t>phòng</a:t>
            </a:r>
            <a:r>
              <a:rPr lang="en-US" dirty="0" smtClean="0"/>
              <a:t>, </a:t>
            </a:r>
            <a:r>
              <a:rPr lang="en-US" dirty="0" err="1" smtClean="0"/>
              <a:t>chống</a:t>
            </a:r>
            <a:r>
              <a:rPr lang="en-US" dirty="0" smtClean="0"/>
              <a:t> </a:t>
            </a:r>
            <a:r>
              <a:rPr lang="en-US" dirty="0" err="1" smtClean="0"/>
              <a:t>thiên</a:t>
            </a:r>
            <a:r>
              <a:rPr lang="en-US" dirty="0" smtClean="0"/>
              <a:t> tai</a:t>
            </a:r>
          </a:p>
          <a:p>
            <a:r>
              <a:rPr lang="en-US" dirty="0" smtClean="0"/>
              <a:t>(12) </a:t>
            </a:r>
            <a:r>
              <a:rPr lang="en-US" dirty="0" err="1" smtClean="0"/>
              <a:t>Giữ</a:t>
            </a:r>
            <a:r>
              <a:rPr lang="en-US" dirty="0" smtClean="0"/>
              <a:t> </a:t>
            </a:r>
            <a:r>
              <a:rPr lang="en-US" dirty="0" err="1" smtClean="0"/>
              <a:t>vững</a:t>
            </a:r>
            <a:r>
              <a:rPr lang="en-US" dirty="0" smtClean="0"/>
              <a:t> </a:t>
            </a:r>
            <a:r>
              <a:rPr lang="en-US" dirty="0" err="1" smtClean="0"/>
              <a:t>độc</a:t>
            </a:r>
            <a:r>
              <a:rPr lang="en-US" dirty="0" smtClean="0"/>
              <a:t> </a:t>
            </a:r>
            <a:r>
              <a:rPr lang="en-US" dirty="0" err="1" smtClean="0"/>
              <a:t>lập</a:t>
            </a:r>
            <a:r>
              <a:rPr lang="en-US" dirty="0" smtClean="0"/>
              <a:t>, </a:t>
            </a:r>
            <a:r>
              <a:rPr lang="en-US" dirty="0" err="1" smtClean="0"/>
              <a:t>chủ</a:t>
            </a:r>
            <a:r>
              <a:rPr lang="en-US" dirty="0" smtClean="0"/>
              <a:t> </a:t>
            </a:r>
            <a:r>
              <a:rPr lang="en-US" dirty="0" err="1" smtClean="0"/>
              <a:t>quyền</a:t>
            </a:r>
            <a:r>
              <a:rPr lang="en-US" dirty="0" smtClean="0"/>
              <a:t>, </a:t>
            </a:r>
            <a:r>
              <a:rPr lang="en-US" dirty="0" err="1" smtClean="0"/>
              <a:t>thống</a:t>
            </a:r>
            <a:r>
              <a:rPr lang="en-US" dirty="0" smtClean="0"/>
              <a:t> </a:t>
            </a:r>
            <a:r>
              <a:rPr lang="en-US" dirty="0" err="1" smtClean="0"/>
              <a:t>nhất</a:t>
            </a:r>
            <a:r>
              <a:rPr lang="en-US" dirty="0" smtClean="0"/>
              <a:t> </a:t>
            </a:r>
            <a:r>
              <a:rPr lang="en-US" dirty="0" err="1" smtClean="0"/>
              <a:t>và</a:t>
            </a:r>
            <a:r>
              <a:rPr lang="en-US" dirty="0" smtClean="0"/>
              <a:t> </a:t>
            </a:r>
            <a:r>
              <a:rPr lang="en-US" dirty="0" err="1" smtClean="0"/>
              <a:t>toàn</a:t>
            </a:r>
            <a:r>
              <a:rPr lang="en-US" dirty="0" smtClean="0"/>
              <a:t> </a:t>
            </a:r>
            <a:r>
              <a:rPr lang="en-US" dirty="0" err="1" smtClean="0"/>
              <a:t>vẹn</a:t>
            </a:r>
            <a:r>
              <a:rPr lang="en-US" dirty="0" smtClean="0"/>
              <a:t> </a:t>
            </a:r>
            <a:r>
              <a:rPr lang="en-US" dirty="0" err="1" smtClean="0"/>
              <a:t>lãnh</a:t>
            </a:r>
            <a:r>
              <a:rPr lang="en-US" dirty="0" smtClean="0"/>
              <a:t> </a:t>
            </a:r>
            <a:r>
              <a:rPr lang="en-US" dirty="0" err="1" smtClean="0"/>
              <a:t>thổ</a:t>
            </a:r>
            <a:r>
              <a:rPr lang="en-US" dirty="0" smtClean="0"/>
              <a:t>, </a:t>
            </a:r>
            <a:r>
              <a:rPr lang="en-US" dirty="0" err="1" smtClean="0"/>
              <a:t>bảo</a:t>
            </a:r>
            <a:r>
              <a:rPr lang="en-US" dirty="0" smtClean="0"/>
              <a:t> </a:t>
            </a:r>
            <a:r>
              <a:rPr lang="en-US" dirty="0" err="1" smtClean="0"/>
              <a:t>đảm</a:t>
            </a:r>
            <a:r>
              <a:rPr lang="en-US" dirty="0" smtClean="0"/>
              <a:t> an </a:t>
            </a:r>
            <a:r>
              <a:rPr lang="en-US" dirty="0" err="1" smtClean="0"/>
              <a:t>ninh</a:t>
            </a:r>
            <a:r>
              <a:rPr lang="en-US" dirty="0" smtClean="0"/>
              <a:t> </a:t>
            </a:r>
            <a:r>
              <a:rPr lang="en-US" dirty="0" err="1" smtClean="0"/>
              <a:t>chính</a:t>
            </a:r>
            <a:r>
              <a:rPr lang="en-US" dirty="0" smtClean="0"/>
              <a:t> </a:t>
            </a:r>
            <a:r>
              <a:rPr lang="en-US" dirty="0" err="1" smtClean="0"/>
              <a:t>trị</a:t>
            </a:r>
            <a:r>
              <a:rPr lang="en-US" dirty="0" smtClean="0"/>
              <a:t> </a:t>
            </a:r>
            <a:r>
              <a:rPr lang="en-US" dirty="0" err="1" smtClean="0"/>
              <a:t>và</a:t>
            </a:r>
            <a:r>
              <a:rPr lang="en-US" dirty="0" smtClean="0"/>
              <a:t> </a:t>
            </a:r>
            <a:r>
              <a:rPr lang="en-US" dirty="0" err="1" smtClean="0"/>
              <a:t>trật</a:t>
            </a:r>
            <a:r>
              <a:rPr lang="en-US" dirty="0" smtClean="0"/>
              <a:t> </a:t>
            </a:r>
            <a:r>
              <a:rPr lang="en-US" dirty="0" err="1" smtClean="0"/>
              <a:t>tự</a:t>
            </a:r>
            <a:r>
              <a:rPr lang="en-US" dirty="0" smtClean="0"/>
              <a:t>, an </a:t>
            </a:r>
            <a:r>
              <a:rPr lang="en-US" dirty="0" err="1" smtClean="0"/>
              <a:t>toàn</a:t>
            </a:r>
            <a:r>
              <a:rPr lang="en-US" dirty="0" smtClean="0"/>
              <a:t> </a:t>
            </a:r>
            <a:r>
              <a:rPr lang="en-US" dirty="0" err="1" smtClean="0"/>
              <a:t>xã</a:t>
            </a:r>
            <a:r>
              <a:rPr lang="en-US" dirty="0" smtClean="0"/>
              <a:t> </a:t>
            </a:r>
            <a:r>
              <a:rPr lang="en-US" dirty="0" err="1" smtClean="0"/>
              <a:t>hội</a:t>
            </a:r>
            <a:r>
              <a:rPr lang="en-US" dirty="0" smtClean="0"/>
              <a:t>.</a:t>
            </a:r>
          </a:p>
          <a:p>
            <a:r>
              <a:rPr lang="en-US" dirty="0" smtClean="0"/>
              <a:t> (13) </a:t>
            </a:r>
            <a:r>
              <a:rPr lang="en-US" dirty="0" err="1" smtClean="0"/>
              <a:t>mở</a:t>
            </a:r>
            <a:r>
              <a:rPr lang="en-US" dirty="0" smtClean="0"/>
              <a:t> </a:t>
            </a:r>
            <a:r>
              <a:rPr lang="en-US" dirty="0" err="1" smtClean="0"/>
              <a:t>rộng</a:t>
            </a:r>
            <a:r>
              <a:rPr lang="en-US" dirty="0" smtClean="0"/>
              <a:t> </a:t>
            </a:r>
            <a:r>
              <a:rPr lang="en-US" dirty="0" err="1" smtClean="0"/>
              <a:t>quan</a:t>
            </a:r>
            <a:r>
              <a:rPr lang="en-US" dirty="0" smtClean="0"/>
              <a:t> </a:t>
            </a:r>
            <a:r>
              <a:rPr lang="en-US" dirty="0" err="1" smtClean="0"/>
              <a:t>hệ</a:t>
            </a:r>
            <a:r>
              <a:rPr lang="en-US" dirty="0" smtClean="0"/>
              <a:t> </a:t>
            </a:r>
            <a:r>
              <a:rPr lang="en-US" dirty="0" err="1" smtClean="0"/>
              <a:t>đối</a:t>
            </a:r>
            <a:r>
              <a:rPr lang="en-US" dirty="0" smtClean="0"/>
              <a:t> </a:t>
            </a:r>
            <a:r>
              <a:rPr lang="en-US" dirty="0" err="1" smtClean="0"/>
              <a:t>ngoại</a:t>
            </a:r>
            <a:r>
              <a:rPr lang="en-US" dirty="0" smtClean="0"/>
              <a:t>, </a:t>
            </a:r>
            <a:r>
              <a:rPr lang="en-US" dirty="0" err="1" smtClean="0"/>
              <a:t>chủ</a:t>
            </a:r>
            <a:r>
              <a:rPr lang="en-US" dirty="0" smtClean="0"/>
              <a:t> </a:t>
            </a:r>
            <a:r>
              <a:rPr lang="en-US" dirty="0" err="1" smtClean="0"/>
              <a:t>động</a:t>
            </a:r>
            <a:r>
              <a:rPr lang="en-US" dirty="0" smtClean="0"/>
              <a:t> </a:t>
            </a:r>
            <a:r>
              <a:rPr lang="en-US" dirty="0" err="1" smtClean="0"/>
              <a:t>hội</a:t>
            </a:r>
            <a:r>
              <a:rPr lang="en-US" dirty="0" smtClean="0"/>
              <a:t> </a:t>
            </a:r>
            <a:r>
              <a:rPr lang="en-US" dirty="0" err="1" smtClean="0"/>
              <a:t>nhập</a:t>
            </a:r>
            <a:r>
              <a:rPr lang="en-US" dirty="0" smtClean="0"/>
              <a:t>, </a:t>
            </a:r>
            <a:r>
              <a:rPr lang="en-US" dirty="0" err="1" smtClean="0"/>
              <a:t>nâng</a:t>
            </a:r>
            <a:r>
              <a:rPr lang="en-US" dirty="0" smtClean="0"/>
              <a:t> </a:t>
            </a:r>
            <a:r>
              <a:rPr lang="en-US" dirty="0" err="1" smtClean="0"/>
              <a:t>cao</a:t>
            </a:r>
            <a:r>
              <a:rPr lang="en-US" dirty="0" smtClean="0"/>
              <a:t> </a:t>
            </a:r>
            <a:r>
              <a:rPr lang="en-US" dirty="0" err="1" smtClean="0"/>
              <a:t>vị</a:t>
            </a:r>
            <a:r>
              <a:rPr lang="en-US" dirty="0" smtClean="0"/>
              <a:t> </a:t>
            </a:r>
            <a:r>
              <a:rPr lang="en-US" dirty="0" err="1" smtClean="0"/>
              <a:t>thế</a:t>
            </a:r>
            <a:r>
              <a:rPr lang="en-US" dirty="0" smtClean="0"/>
              <a:t> </a:t>
            </a:r>
            <a:r>
              <a:rPr lang="en-US" dirty="0" err="1" smtClean="0"/>
              <a:t>của</a:t>
            </a:r>
            <a:r>
              <a:rPr lang="en-US" dirty="0" smtClean="0"/>
              <a:t> </a:t>
            </a:r>
            <a:r>
              <a:rPr lang="en-US" dirty="0" err="1" smtClean="0"/>
              <a:t>Việt</a:t>
            </a:r>
            <a:r>
              <a:rPr lang="en-US" dirty="0" smtClean="0"/>
              <a:t> Nam </a:t>
            </a:r>
            <a:r>
              <a:rPr lang="en-US" dirty="0" err="1" smtClean="0"/>
              <a:t>trên</a:t>
            </a:r>
            <a:r>
              <a:rPr lang="en-US" dirty="0" smtClean="0"/>
              <a:t> </a:t>
            </a:r>
            <a:r>
              <a:rPr lang="en-US" dirty="0" err="1" smtClean="0"/>
              <a:t>trường</a:t>
            </a:r>
            <a:r>
              <a:rPr lang="en-US" dirty="0" smtClean="0"/>
              <a:t> </a:t>
            </a:r>
            <a:r>
              <a:rPr lang="en-US" dirty="0" err="1" smtClean="0"/>
              <a:t>quốc</a:t>
            </a:r>
            <a:r>
              <a:rPr lang="en-US" dirty="0" smtClean="0"/>
              <a:t> </a:t>
            </a:r>
            <a:r>
              <a:rPr lang="en-US" dirty="0" err="1" smtClean="0"/>
              <a:t>tế</a:t>
            </a:r>
            <a:endParaRPr lang="en-US" dirty="0" smtClean="0"/>
          </a:p>
          <a:p>
            <a:endParaRPr lang="en-US" dirty="0"/>
          </a:p>
        </p:txBody>
      </p:sp>
      <p:sp>
        <p:nvSpPr>
          <p:cNvPr id="4" name="Slide Number Placeholder 3"/>
          <p:cNvSpPr>
            <a:spLocks noGrp="1"/>
          </p:cNvSpPr>
          <p:nvPr>
            <p:ph type="sldNum" sz="quarter" idx="10"/>
          </p:nvPr>
        </p:nvSpPr>
        <p:spPr/>
        <p:txBody>
          <a:bodyPr/>
          <a:lstStyle/>
          <a:p>
            <a:fld id="{AD94B782-5D05-4BBF-A1BF-A4FF85A6223D}" type="slidenum">
              <a:rPr lang="en-US" smtClean="0"/>
              <a:t>62</a:t>
            </a:fld>
            <a:endParaRPr lang="en-US"/>
          </a:p>
        </p:txBody>
      </p:sp>
    </p:spTree>
    <p:extLst>
      <p:ext uri="{BB962C8B-B14F-4D97-AF65-F5344CB8AC3E}">
        <p14:creationId xmlns:p14="http://schemas.microsoft.com/office/powerpoint/2010/main" val="833198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7C2680-F610-47B7-8538-E9630A843C5A}" type="slidenum">
              <a:rPr lang="en-US" smtClean="0"/>
              <a:t>64</a:t>
            </a:fld>
            <a:endParaRPr lang="en-US"/>
          </a:p>
        </p:txBody>
      </p:sp>
    </p:spTree>
    <p:extLst>
      <p:ext uri="{BB962C8B-B14F-4D97-AF65-F5344CB8AC3E}">
        <p14:creationId xmlns:p14="http://schemas.microsoft.com/office/powerpoint/2010/main" val="507729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4AB36E-DB87-4891-BD56-D3D10A4CB85E}" type="slidenum">
              <a:rPr lang="en-US" smtClean="0"/>
              <a:pPr/>
              <a:t>73</a:t>
            </a:fld>
            <a:endParaRPr lang="en-US"/>
          </a:p>
        </p:txBody>
      </p:sp>
    </p:spTree>
    <p:extLst>
      <p:ext uri="{BB962C8B-B14F-4D97-AF65-F5344CB8AC3E}">
        <p14:creationId xmlns:p14="http://schemas.microsoft.com/office/powerpoint/2010/main" val="705308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4AB36E-DB87-4891-BD56-D3D10A4CB85E}" type="slidenum">
              <a:rPr lang="en-US" smtClean="0"/>
              <a:pPr/>
              <a:t>74</a:t>
            </a:fld>
            <a:endParaRPr lang="en-US"/>
          </a:p>
        </p:txBody>
      </p:sp>
    </p:spTree>
    <p:extLst>
      <p:ext uri="{BB962C8B-B14F-4D97-AF65-F5344CB8AC3E}">
        <p14:creationId xmlns:p14="http://schemas.microsoft.com/office/powerpoint/2010/main" val="1410283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smtClean="0">
                <a:latin typeface="Times New Roman" panose="02020603050405020304" pitchFamily="18" charset="0"/>
                <a:cs typeface="Times New Roman" panose="02020603050405020304" pitchFamily="18" charset="0"/>
              </a:rPr>
              <a:t>Trong</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nền</a:t>
            </a:r>
            <a:r>
              <a:rPr lang="en-US" sz="1200" dirty="0" smtClean="0">
                <a:latin typeface="Times New Roman" panose="02020603050405020304" pitchFamily="18" charset="0"/>
                <a:cs typeface="Times New Roman" panose="02020603050405020304" pitchFamily="18" charset="0"/>
              </a:rPr>
              <a:t> KT </a:t>
            </a:r>
            <a:r>
              <a:rPr lang="en-US" sz="1200" dirty="0" err="1" smtClean="0">
                <a:latin typeface="Times New Roman" panose="02020603050405020304" pitchFamily="18" charset="0"/>
                <a:cs typeface="Times New Roman" panose="02020603050405020304" pitchFamily="18" charset="0"/>
              </a:rPr>
              <a:t>nhiều</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thành</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phần</a:t>
            </a:r>
            <a:r>
              <a:rPr lang="en-US" sz="1200" dirty="0" smtClean="0">
                <a:latin typeface="Times New Roman" panose="02020603050405020304" pitchFamily="18" charset="0"/>
                <a:cs typeface="Times New Roman" panose="02020603050405020304" pitchFamily="18" charset="0"/>
              </a:rPr>
              <a:t>, KTNN </a:t>
            </a:r>
            <a:r>
              <a:rPr lang="en-US" sz="1200" dirty="0" err="1" smtClean="0">
                <a:latin typeface="Times New Roman" panose="02020603050405020304" pitchFamily="18" charset="0"/>
                <a:cs typeface="Times New Roman" panose="02020603050405020304" pitchFamily="18" charset="0"/>
              </a:rPr>
              <a:t>đóng</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vai</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trò</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chủ</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đạo</a:t>
            </a:r>
            <a:r>
              <a:rPr lang="en-US" sz="1200" dirty="0" smtClean="0">
                <a:latin typeface="Times New Roman" panose="02020603050405020304" pitchFamily="18" charset="0"/>
                <a:cs typeface="Times New Roman" panose="02020603050405020304" pitchFamily="18" charset="0"/>
              </a:rPr>
              <a:t>,</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kinh</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tế</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tư</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nhân</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là</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một</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động</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lực</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quan</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trọng</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của</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nền</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kinh</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tế</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các</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chủ</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thể</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thuộc</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các</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thành</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phần</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kinh</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tế</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bình</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đẳng</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hợp</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tác</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và</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cạnh</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tranh</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theo</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pháp</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luật</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thị</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trường</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đóng</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vai</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trò</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chủ</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yếu</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trong</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huy</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động</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và</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phân</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bổ</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có</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hiệu</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quả</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các</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nguồn</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lực</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kinh</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tế</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là</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động</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lực</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chủ</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yếu</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để</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giải</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phóng</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sức</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sản</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xuất</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các</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nguồn</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lực</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của</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nhà</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nước</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được</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phân</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bổ</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theo</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chiến</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lược</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quy</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hoạch</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kế</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hoạch</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phù</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hợp</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với</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cơ</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chế</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thị</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trường</a:t>
            </a:r>
            <a:r>
              <a:rPr lang="en-US" sz="1200" baseline="0" dirty="0" smtClean="0">
                <a:latin typeface="Times New Roman" panose="02020603050405020304" pitchFamily="18" charset="0"/>
                <a:cs typeface="Times New Roman" panose="02020603050405020304" pitchFamily="18" charset="0"/>
              </a:rPr>
              <a:t>. NN </a:t>
            </a:r>
            <a:r>
              <a:rPr lang="en-US" sz="1200" baseline="0" dirty="0" err="1" smtClean="0">
                <a:latin typeface="Times New Roman" panose="02020603050405020304" pitchFamily="18" charset="0"/>
                <a:cs typeface="Times New Roman" panose="02020603050405020304" pitchFamily="18" charset="0"/>
              </a:rPr>
              <a:t>đóng</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vai</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trò</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định</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hướng</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xây</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dựng</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và</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hoàn</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thiện</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thể</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chế</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tạo</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môi</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trường</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cạnh</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tranh</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bình</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đẳng</a:t>
            </a:r>
            <a:r>
              <a:rPr lang="en-US" sz="1200" baseline="0" dirty="0" smtClean="0">
                <a:latin typeface="Times New Roman" panose="02020603050405020304" pitchFamily="18" charset="0"/>
                <a:cs typeface="Times New Roman" panose="02020603050405020304" pitchFamily="18" charset="0"/>
              </a:rPr>
              <a:t>, minh </a:t>
            </a:r>
            <a:r>
              <a:rPr lang="en-US" sz="1200" baseline="0" dirty="0" err="1" smtClean="0">
                <a:latin typeface="Times New Roman" panose="02020603050405020304" pitchFamily="18" charset="0"/>
                <a:cs typeface="Times New Roman" panose="02020603050405020304" pitchFamily="18" charset="0"/>
              </a:rPr>
              <a:t>bạch</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và</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lành</a:t>
            </a:r>
            <a:r>
              <a:rPr lang="en-US" sz="1200" baseline="0" dirty="0" smtClean="0">
                <a:latin typeface="Times New Roman" panose="02020603050405020304" pitchFamily="18" charset="0"/>
                <a:cs typeface="Times New Roman" panose="02020603050405020304" pitchFamily="18" charset="0"/>
              </a:rPr>
              <a:t> </a:t>
            </a:r>
            <a:r>
              <a:rPr lang="en-US" sz="1200" baseline="0" dirty="0" err="1" smtClean="0">
                <a:latin typeface="Times New Roman" panose="02020603050405020304" pitchFamily="18" charset="0"/>
                <a:cs typeface="Times New Roman" panose="02020603050405020304" pitchFamily="18" charset="0"/>
              </a:rPr>
              <a:t>mạnh</a:t>
            </a:r>
            <a:r>
              <a:rPr lang="en-US" sz="1200" baseline="0" dirty="0" smtClean="0">
                <a:latin typeface="Times New Roman" panose="02020603050405020304" pitchFamily="18" charset="0"/>
                <a:cs typeface="Times New Roman" panose="02020603050405020304" pitchFamily="18" charset="0"/>
              </a:rPr>
              <a:t>.</a:t>
            </a:r>
            <a:endParaRPr lang="vi-VN" sz="1200" dirty="0" smtClean="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14AB36E-DB87-4891-BD56-D3D10A4CB85E}" type="slidenum">
              <a:rPr lang="en-US" smtClean="0"/>
              <a:pPr/>
              <a:t>75</a:t>
            </a:fld>
            <a:endParaRPr lang="en-US"/>
          </a:p>
        </p:txBody>
      </p:sp>
    </p:spTree>
    <p:extLst>
      <p:ext uri="{BB962C8B-B14F-4D97-AF65-F5344CB8AC3E}">
        <p14:creationId xmlns:p14="http://schemas.microsoft.com/office/powerpoint/2010/main" val="2651696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4B782-5D05-4BBF-A1BF-A4FF85A6223D}" type="slidenum">
              <a:rPr lang="en-US" smtClean="0"/>
              <a:t>88</a:t>
            </a:fld>
            <a:endParaRPr lang="en-US"/>
          </a:p>
        </p:txBody>
      </p:sp>
    </p:spTree>
    <p:extLst>
      <p:ext uri="{BB962C8B-B14F-4D97-AF65-F5344CB8AC3E}">
        <p14:creationId xmlns:p14="http://schemas.microsoft.com/office/powerpoint/2010/main" val="2292837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6FFFB02-2BC4-4DC8-9874-EE89D408C171}" type="datetimeFigureOut">
              <a:rPr lang="en-US" smtClean="0"/>
              <a:t>20/03/2025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B243E1-3767-4843-8E90-F61AF93F04BB}" type="slidenum">
              <a:rPr lang="en-US" smtClean="0"/>
              <a:t>‹#›</a:t>
            </a:fld>
            <a:endParaRPr lang="en-US"/>
          </a:p>
        </p:txBody>
      </p:sp>
    </p:spTree>
    <p:extLst>
      <p:ext uri="{BB962C8B-B14F-4D97-AF65-F5344CB8AC3E}">
        <p14:creationId xmlns:p14="http://schemas.microsoft.com/office/powerpoint/2010/main" val="1813330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6FFFB02-2BC4-4DC8-9874-EE89D408C171}" type="datetimeFigureOut">
              <a:rPr lang="en-US" smtClean="0"/>
              <a:t>20/03/2025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B243E1-3767-4843-8E90-F61AF93F04BB}" type="slidenum">
              <a:rPr lang="en-US" smtClean="0"/>
              <a:t>‹#›</a:t>
            </a:fld>
            <a:endParaRPr lang="en-US"/>
          </a:p>
        </p:txBody>
      </p:sp>
    </p:spTree>
    <p:extLst>
      <p:ext uri="{BB962C8B-B14F-4D97-AF65-F5344CB8AC3E}">
        <p14:creationId xmlns:p14="http://schemas.microsoft.com/office/powerpoint/2010/main" val="220444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6FFFB02-2BC4-4DC8-9874-EE89D408C171}" type="datetimeFigureOut">
              <a:rPr lang="en-US" smtClean="0"/>
              <a:t>20/03/2025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B243E1-3767-4843-8E90-F61AF93F04BB}" type="slidenum">
              <a:rPr lang="en-US" smtClean="0"/>
              <a:t>‹#›</a:t>
            </a:fld>
            <a:endParaRPr lang="en-US"/>
          </a:p>
        </p:txBody>
      </p:sp>
    </p:spTree>
    <p:extLst>
      <p:ext uri="{BB962C8B-B14F-4D97-AF65-F5344CB8AC3E}">
        <p14:creationId xmlns:p14="http://schemas.microsoft.com/office/powerpoint/2010/main" val="238768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6FFFB02-2BC4-4DC8-9874-EE89D408C171}" type="datetimeFigureOut">
              <a:rPr lang="en-US" smtClean="0"/>
              <a:t>20/03/2025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B243E1-3767-4843-8E90-F61AF93F04BB}" type="slidenum">
              <a:rPr lang="en-US" smtClean="0"/>
              <a:t>‹#›</a:t>
            </a:fld>
            <a:endParaRPr lang="en-US"/>
          </a:p>
        </p:txBody>
      </p:sp>
    </p:spTree>
    <p:extLst>
      <p:ext uri="{BB962C8B-B14F-4D97-AF65-F5344CB8AC3E}">
        <p14:creationId xmlns:p14="http://schemas.microsoft.com/office/powerpoint/2010/main" val="3655205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FFFB02-2BC4-4DC8-9874-EE89D408C171}" type="datetimeFigureOut">
              <a:rPr lang="en-US" smtClean="0"/>
              <a:t>20/03/2025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B243E1-3767-4843-8E90-F61AF93F04BB}" type="slidenum">
              <a:rPr lang="en-US" smtClean="0"/>
              <a:t>‹#›</a:t>
            </a:fld>
            <a:endParaRPr lang="en-US"/>
          </a:p>
        </p:txBody>
      </p:sp>
    </p:spTree>
    <p:extLst>
      <p:ext uri="{BB962C8B-B14F-4D97-AF65-F5344CB8AC3E}">
        <p14:creationId xmlns:p14="http://schemas.microsoft.com/office/powerpoint/2010/main" val="3484216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6FFFB02-2BC4-4DC8-9874-EE89D408C171}" type="datetimeFigureOut">
              <a:rPr lang="en-US" smtClean="0"/>
              <a:t>20/03/2025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B243E1-3767-4843-8E90-F61AF93F04BB}" type="slidenum">
              <a:rPr lang="en-US" smtClean="0"/>
              <a:t>‹#›</a:t>
            </a:fld>
            <a:endParaRPr lang="en-US"/>
          </a:p>
        </p:txBody>
      </p:sp>
    </p:spTree>
    <p:extLst>
      <p:ext uri="{BB962C8B-B14F-4D97-AF65-F5344CB8AC3E}">
        <p14:creationId xmlns:p14="http://schemas.microsoft.com/office/powerpoint/2010/main" val="4283182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6FFFB02-2BC4-4DC8-9874-EE89D408C171}" type="datetimeFigureOut">
              <a:rPr lang="en-US" smtClean="0"/>
              <a:t>20/03/2025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B243E1-3767-4843-8E90-F61AF93F04BB}" type="slidenum">
              <a:rPr lang="en-US" smtClean="0"/>
              <a:t>‹#›</a:t>
            </a:fld>
            <a:endParaRPr lang="en-US"/>
          </a:p>
        </p:txBody>
      </p:sp>
    </p:spTree>
    <p:extLst>
      <p:ext uri="{BB962C8B-B14F-4D97-AF65-F5344CB8AC3E}">
        <p14:creationId xmlns:p14="http://schemas.microsoft.com/office/powerpoint/2010/main" val="1647858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6FFFB02-2BC4-4DC8-9874-EE89D408C171}" type="datetimeFigureOut">
              <a:rPr lang="en-US" smtClean="0"/>
              <a:t>20/03/2025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B243E1-3767-4843-8E90-F61AF93F04BB}" type="slidenum">
              <a:rPr lang="en-US" smtClean="0"/>
              <a:t>‹#›</a:t>
            </a:fld>
            <a:endParaRPr lang="en-US"/>
          </a:p>
        </p:txBody>
      </p:sp>
    </p:spTree>
    <p:extLst>
      <p:ext uri="{BB962C8B-B14F-4D97-AF65-F5344CB8AC3E}">
        <p14:creationId xmlns:p14="http://schemas.microsoft.com/office/powerpoint/2010/main" val="3950821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FFFB02-2BC4-4DC8-9874-EE89D408C171}" type="datetimeFigureOut">
              <a:rPr lang="en-US" smtClean="0"/>
              <a:t>20/03/2025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B243E1-3767-4843-8E90-F61AF93F04BB}" type="slidenum">
              <a:rPr lang="en-US" smtClean="0"/>
              <a:t>‹#›</a:t>
            </a:fld>
            <a:endParaRPr lang="en-US"/>
          </a:p>
        </p:txBody>
      </p:sp>
    </p:spTree>
    <p:extLst>
      <p:ext uri="{BB962C8B-B14F-4D97-AF65-F5344CB8AC3E}">
        <p14:creationId xmlns:p14="http://schemas.microsoft.com/office/powerpoint/2010/main" val="1073742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FFFB02-2BC4-4DC8-9874-EE89D408C171}" type="datetimeFigureOut">
              <a:rPr lang="en-US" smtClean="0"/>
              <a:t>20/03/2025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B243E1-3767-4843-8E90-F61AF93F04BB}" type="slidenum">
              <a:rPr lang="en-US" smtClean="0"/>
              <a:t>‹#›</a:t>
            </a:fld>
            <a:endParaRPr lang="en-US"/>
          </a:p>
        </p:txBody>
      </p:sp>
    </p:spTree>
    <p:extLst>
      <p:ext uri="{BB962C8B-B14F-4D97-AF65-F5344CB8AC3E}">
        <p14:creationId xmlns:p14="http://schemas.microsoft.com/office/powerpoint/2010/main" val="3318609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FFFB02-2BC4-4DC8-9874-EE89D408C171}" type="datetimeFigureOut">
              <a:rPr lang="en-US" smtClean="0"/>
              <a:t>20/03/2025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B243E1-3767-4843-8E90-F61AF93F04BB}" type="slidenum">
              <a:rPr lang="en-US" smtClean="0"/>
              <a:t>‹#›</a:t>
            </a:fld>
            <a:endParaRPr lang="en-US"/>
          </a:p>
        </p:txBody>
      </p:sp>
    </p:spTree>
    <p:extLst>
      <p:ext uri="{BB962C8B-B14F-4D97-AF65-F5344CB8AC3E}">
        <p14:creationId xmlns:p14="http://schemas.microsoft.com/office/powerpoint/2010/main" val="4221336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FFFB02-2BC4-4DC8-9874-EE89D408C171}" type="datetimeFigureOut">
              <a:rPr lang="en-US" smtClean="0"/>
              <a:t>20/03/2025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B243E1-3767-4843-8E90-F61AF93F04BB}" type="slidenum">
              <a:rPr lang="en-US" smtClean="0"/>
              <a:t>‹#›</a:t>
            </a:fld>
            <a:endParaRPr lang="en-US"/>
          </a:p>
        </p:txBody>
      </p:sp>
    </p:spTree>
    <p:extLst>
      <p:ext uri="{BB962C8B-B14F-4D97-AF65-F5344CB8AC3E}">
        <p14:creationId xmlns:p14="http://schemas.microsoft.com/office/powerpoint/2010/main" val="4316355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hyperlink" Target="../../../tem%20phieu.doc" TargetMode="Externa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hyperlink" Target="../../../tem%20phieu.doc" TargetMode="External"/><Relationship Id="rId7" Type="http://schemas.openxmlformats.org/officeDocument/2006/relationships/hyperlink" Target="../../../THUONG%20NGHIEP%20VIET%20NAM%20THOI%20BAO%20CAP.wmv" TargetMode="Externa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http://files.myopera.com/trungvuong73/albums/654548/tem%20phi&#7871;u%20th&#7901;i%20baio%20cap.jpg" TargetMode="External"/><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6.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6.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6.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6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nhandan.vn/toan-quoc-co-43-ho-ngheo-da-chieu-theo-chuan-ngheo-moi-post751051.html" TargetMode="External"/><Relationship Id="rId2" Type="http://schemas.openxmlformats.org/officeDocument/2006/relationships/hyperlink" Target="https://nhandan.vn/ty-le-ngheo-da-chieu-ca-nuoc-nam-2023-la-571-post796008.html"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89.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dkVert">
          <a:fgClr>
            <a:schemeClr val="accent1"/>
          </a:fgClr>
          <a:bgClr>
            <a:srgbClr val="00B0F0"/>
          </a:bgClr>
        </a:pattFill>
        <a:effectLst/>
      </p:bgPr>
    </p:bg>
    <p:spTree>
      <p:nvGrpSpPr>
        <p:cNvPr id="1" name=""/>
        <p:cNvGrpSpPr/>
        <p:nvPr/>
      </p:nvGrpSpPr>
      <p:grpSpPr>
        <a:xfrm>
          <a:off x="0" y="0"/>
          <a:ext cx="0" cy="0"/>
          <a:chOff x="0" y="0"/>
          <a:chExt cx="0" cy="0"/>
        </a:xfrm>
      </p:grpSpPr>
      <p:sp>
        <p:nvSpPr>
          <p:cNvPr id="4" name="Rectangle 3"/>
          <p:cNvSpPr/>
          <p:nvPr/>
        </p:nvSpPr>
        <p:spPr>
          <a:xfrm>
            <a:off x="0" y="990600"/>
            <a:ext cx="9296400" cy="3194721"/>
          </a:xfrm>
          <a:prstGeom prst="rect">
            <a:avLst/>
          </a:prstGeom>
        </p:spPr>
        <p:txBody>
          <a:bodyPr wrap="square">
            <a:spAutoFit/>
          </a:bodyPr>
          <a:lstStyle/>
          <a:p>
            <a:pPr algn="ctr">
              <a:lnSpc>
                <a:spcPct val="120000"/>
              </a:lnSpc>
            </a:pPr>
            <a:endParaRPr lang="en-US" sz="2400" b="1" dirty="0" smtClean="0"/>
          </a:p>
          <a:p>
            <a:pPr algn="ctr">
              <a:lnSpc>
                <a:spcPct val="120000"/>
              </a:lnSpc>
            </a:pPr>
            <a:r>
              <a:rPr lang="vi-VN" sz="3600" b="1" dirty="0" smtClean="0">
                <a:solidFill>
                  <a:schemeClr val="bg1"/>
                </a:solidFill>
                <a:latin typeface="Times New Roman" panose="02020603050405020304" pitchFamily="18" charset="0"/>
                <a:cs typeface="Times New Roman" panose="02020603050405020304" pitchFamily="18" charset="0"/>
              </a:rPr>
              <a:t>CHƯƠNG </a:t>
            </a:r>
            <a:r>
              <a:rPr lang="de-DE" sz="3600" b="1" dirty="0" smtClean="0">
                <a:solidFill>
                  <a:schemeClr val="bg1"/>
                </a:solidFill>
                <a:latin typeface="Times New Roman" panose="02020603050405020304" pitchFamily="18" charset="0"/>
                <a:cs typeface="Times New Roman" panose="02020603050405020304" pitchFamily="18" charset="0"/>
              </a:rPr>
              <a:t>3</a:t>
            </a:r>
            <a:endParaRPr lang="en-US" sz="3600" b="1" dirty="0" smtClean="0">
              <a:solidFill>
                <a:schemeClr val="bg1"/>
              </a:solidFill>
              <a:latin typeface="Times New Roman" panose="02020603050405020304" pitchFamily="18" charset="0"/>
              <a:cs typeface="Times New Roman" panose="02020603050405020304" pitchFamily="18" charset="0"/>
            </a:endParaRPr>
          </a:p>
          <a:p>
            <a:pPr algn="ctr">
              <a:lnSpc>
                <a:spcPct val="120000"/>
              </a:lnSpc>
            </a:pPr>
            <a:r>
              <a:rPr lang="vi-VN" sz="3600" b="1" dirty="0" smtClean="0">
                <a:solidFill>
                  <a:schemeClr val="bg1"/>
                </a:solidFill>
                <a:latin typeface="Times New Roman" panose="02020603050405020304" pitchFamily="18" charset="0"/>
                <a:cs typeface="Times New Roman" panose="02020603050405020304" pitchFamily="18" charset="0"/>
              </a:rPr>
              <a:t>ĐẢNG </a:t>
            </a:r>
            <a:r>
              <a:rPr lang="vi-VN" sz="3600" b="1" dirty="0">
                <a:solidFill>
                  <a:schemeClr val="bg1"/>
                </a:solidFill>
                <a:latin typeface="Times New Roman" panose="02020603050405020304" pitchFamily="18" charset="0"/>
                <a:cs typeface="Times New Roman" panose="02020603050405020304" pitchFamily="18" charset="0"/>
              </a:rPr>
              <a:t>LÃNH ĐẠO CẢ </a:t>
            </a:r>
            <a:r>
              <a:rPr lang="en-US" sz="3600" b="1" dirty="0" smtClean="0">
                <a:solidFill>
                  <a:schemeClr val="bg1"/>
                </a:solidFill>
                <a:latin typeface="Times New Roman" panose="02020603050405020304" pitchFamily="18" charset="0"/>
                <a:cs typeface="Times New Roman" panose="02020603050405020304" pitchFamily="18" charset="0"/>
              </a:rPr>
              <a:t> </a:t>
            </a:r>
            <a:r>
              <a:rPr lang="vi-VN" sz="3600" b="1" dirty="0" smtClean="0">
                <a:solidFill>
                  <a:schemeClr val="bg1"/>
                </a:solidFill>
                <a:latin typeface="Times New Roman" panose="02020603050405020304" pitchFamily="18" charset="0"/>
                <a:cs typeface="Times New Roman" panose="02020603050405020304" pitchFamily="18" charset="0"/>
              </a:rPr>
              <a:t>NƯỚC </a:t>
            </a:r>
            <a:r>
              <a:rPr lang="vi-VN" sz="3600" b="1" dirty="0">
                <a:solidFill>
                  <a:schemeClr val="bg1"/>
                </a:solidFill>
                <a:latin typeface="Times New Roman" panose="02020603050405020304" pitchFamily="18" charset="0"/>
                <a:cs typeface="Times New Roman" panose="02020603050405020304" pitchFamily="18" charset="0"/>
              </a:rPr>
              <a:t>QUÁ ĐỘ LÊN CHỦ NGHĨA XÃ HỘI VÀ TI</a:t>
            </a:r>
            <a:r>
              <a:rPr lang="en-US" sz="3600" b="1" dirty="0">
                <a:solidFill>
                  <a:schemeClr val="bg1"/>
                </a:solidFill>
                <a:latin typeface="Times New Roman" panose="02020603050405020304" pitchFamily="18" charset="0"/>
                <a:cs typeface="Times New Roman" panose="02020603050405020304" pitchFamily="18" charset="0"/>
              </a:rPr>
              <a:t>Ế</a:t>
            </a:r>
            <a:r>
              <a:rPr lang="vi-VN" sz="3600" b="1" dirty="0">
                <a:solidFill>
                  <a:schemeClr val="bg1"/>
                </a:solidFill>
                <a:latin typeface="Times New Roman" panose="02020603050405020304" pitchFamily="18" charset="0"/>
                <a:cs typeface="Times New Roman" panose="02020603050405020304" pitchFamily="18" charset="0"/>
              </a:rPr>
              <a:t>N HÀNH CÔNG CUỘC Đ</a:t>
            </a:r>
            <a:r>
              <a:rPr lang="en-US" sz="3600" b="1" dirty="0">
                <a:solidFill>
                  <a:schemeClr val="bg1"/>
                </a:solidFill>
                <a:latin typeface="Times New Roman" panose="02020603050405020304" pitchFamily="18" charset="0"/>
                <a:cs typeface="Times New Roman" panose="02020603050405020304" pitchFamily="18" charset="0"/>
              </a:rPr>
              <a:t>Ổ</a:t>
            </a:r>
            <a:r>
              <a:rPr lang="vi-VN" sz="3600" b="1" dirty="0">
                <a:solidFill>
                  <a:schemeClr val="bg1"/>
                </a:solidFill>
                <a:latin typeface="Times New Roman" panose="02020603050405020304" pitchFamily="18" charset="0"/>
                <a:cs typeface="Times New Roman" panose="02020603050405020304" pitchFamily="18" charset="0"/>
              </a:rPr>
              <a:t>I </a:t>
            </a:r>
            <a:r>
              <a:rPr lang="vi-VN" sz="3600" b="1" dirty="0" smtClean="0">
                <a:solidFill>
                  <a:schemeClr val="bg1"/>
                </a:solidFill>
                <a:latin typeface="Times New Roman" panose="02020603050405020304" pitchFamily="18" charset="0"/>
                <a:cs typeface="Times New Roman" panose="02020603050405020304" pitchFamily="18" charset="0"/>
              </a:rPr>
              <a:t>MỚI</a:t>
            </a:r>
            <a:r>
              <a:rPr lang="en-US" sz="3600" b="1" dirty="0">
                <a:solidFill>
                  <a:schemeClr val="bg1"/>
                </a:solidFill>
                <a:latin typeface="Times New Roman" panose="02020603050405020304" pitchFamily="18" charset="0"/>
                <a:cs typeface="Times New Roman" panose="02020603050405020304" pitchFamily="18" charset="0"/>
              </a:rPr>
              <a:t> </a:t>
            </a:r>
            <a:r>
              <a:rPr lang="vi-VN" sz="3600" b="1" dirty="0" smtClean="0">
                <a:solidFill>
                  <a:schemeClr val="bg1"/>
                </a:solidFill>
                <a:latin typeface="Times New Roman" panose="02020603050405020304" pitchFamily="18" charset="0"/>
                <a:cs typeface="Times New Roman" panose="02020603050405020304" pitchFamily="18" charset="0"/>
              </a:rPr>
              <a:t>(1975 </a:t>
            </a:r>
            <a:r>
              <a:rPr lang="vi-VN" sz="3600" b="1" dirty="0">
                <a:solidFill>
                  <a:schemeClr val="bg1"/>
                </a:solidFill>
                <a:latin typeface="Times New Roman" panose="02020603050405020304" pitchFamily="18" charset="0"/>
                <a:cs typeface="Times New Roman" panose="02020603050405020304" pitchFamily="18" charset="0"/>
              </a:rPr>
              <a:t>- </a:t>
            </a:r>
            <a:r>
              <a:rPr lang="en-US" sz="3600" b="1" dirty="0" smtClean="0">
                <a:solidFill>
                  <a:schemeClr val="bg1"/>
                </a:solidFill>
                <a:latin typeface="Times New Roman" panose="02020603050405020304" pitchFamily="18" charset="0"/>
                <a:cs typeface="Times New Roman" panose="02020603050405020304" pitchFamily="18" charset="0"/>
              </a:rPr>
              <a:t>nay</a:t>
            </a:r>
            <a:r>
              <a:rPr lang="vi-VN" sz="3600" b="1" dirty="0" smtClean="0">
                <a:solidFill>
                  <a:schemeClr val="bg1"/>
                </a:solidFill>
                <a:latin typeface="Times New Roman" panose="02020603050405020304" pitchFamily="18" charset="0"/>
                <a:cs typeface="Times New Roman" panose="02020603050405020304" pitchFamily="18" charset="0"/>
              </a:rPr>
              <a:t>)</a:t>
            </a:r>
            <a:endParaRPr lang="en-US" sz="3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67151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304800" y="697345"/>
            <a:ext cx="3048000" cy="1371600"/>
          </a:xfrm>
          <a:prstGeom prst="rect">
            <a:avLst/>
          </a:prstGeom>
          <a:solidFill>
            <a:schemeClr val="tx2"/>
          </a:solidFill>
          <a:ln>
            <a:noFill/>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2"/>
          </a:lnRef>
          <a:fillRef idx="3">
            <a:schemeClr val="accent2"/>
          </a:fillRef>
          <a:effectRef idx="3">
            <a:schemeClr val="accent2"/>
          </a:effectRef>
          <a:fontRef idx="minor">
            <a:schemeClr val="lt1"/>
          </a:fontRef>
        </p:style>
        <p:txBody>
          <a:bodyPr wrap="none" anchor="ctr">
            <a:scene3d>
              <a:camera prst="orthographicFront"/>
              <a:lightRig rig="glow" dir="t">
                <a:rot lat="0" lon="0" rev="3600000"/>
              </a:lightRig>
            </a:scene3d>
            <a:sp3d prstMaterial="softEdge">
              <a:contourClr>
                <a:schemeClr val="accent4">
                  <a:alpha val="95000"/>
                </a:schemeClr>
              </a:contourClr>
            </a:sp3d>
          </a:bodyPr>
          <a:lstStyle/>
          <a:p>
            <a:pPr algn="ctr">
              <a:defRPr/>
            </a:pPr>
            <a:r>
              <a:rPr lang="en-US" sz="3200" b="1" dirty="0" err="1">
                <a:ln>
                  <a:solidFill>
                    <a:schemeClr val="bg2">
                      <a:lumMod val="75000"/>
                    </a:schemeClr>
                  </a:solidFill>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50800" dist="38100" dir="16200000" rotWithShape="0">
                    <a:prstClr val="black">
                      <a:alpha val="40000"/>
                    </a:prstClr>
                  </a:outerShdw>
                </a:effectLst>
              </a:rPr>
              <a:t>Kinh</a:t>
            </a:r>
            <a:r>
              <a:rPr lang="en-US" sz="3200" b="1" dirty="0">
                <a:ln>
                  <a:solidFill>
                    <a:schemeClr val="bg2">
                      <a:lumMod val="75000"/>
                    </a:schemeClr>
                  </a:solidFill>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50800" dist="38100" dir="16200000" rotWithShape="0">
                    <a:prstClr val="black">
                      <a:alpha val="40000"/>
                    </a:prstClr>
                  </a:outerShdw>
                </a:effectLst>
              </a:rPr>
              <a:t> </a:t>
            </a:r>
            <a:r>
              <a:rPr lang="en-US" sz="3200" b="1" dirty="0" err="1">
                <a:ln>
                  <a:solidFill>
                    <a:schemeClr val="bg2">
                      <a:lumMod val="75000"/>
                    </a:schemeClr>
                  </a:solidFill>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50800" dist="38100" dir="16200000" rotWithShape="0">
                    <a:prstClr val="black">
                      <a:alpha val="40000"/>
                    </a:prstClr>
                  </a:outerShdw>
                </a:effectLst>
              </a:rPr>
              <a:t>tế</a:t>
            </a:r>
            <a:r>
              <a:rPr lang="en-US" sz="3200" b="1" dirty="0">
                <a:ln>
                  <a:solidFill>
                    <a:schemeClr val="bg2">
                      <a:lumMod val="75000"/>
                    </a:schemeClr>
                  </a:solidFill>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50800" dist="38100" dir="16200000" rotWithShape="0">
                    <a:prstClr val="black">
                      <a:alpha val="40000"/>
                    </a:prstClr>
                  </a:outerShdw>
                </a:effectLst>
              </a:rPr>
              <a:t> XHCN</a:t>
            </a:r>
          </a:p>
        </p:txBody>
      </p:sp>
      <p:sp>
        <p:nvSpPr>
          <p:cNvPr id="5" name="Rectangle 8"/>
          <p:cNvSpPr>
            <a:spLocks noChangeArrowheads="1"/>
          </p:cNvSpPr>
          <p:nvPr/>
        </p:nvSpPr>
        <p:spPr bwMode="auto">
          <a:xfrm>
            <a:off x="5715000" y="685800"/>
            <a:ext cx="2971800" cy="1371600"/>
          </a:xfrm>
          <a:prstGeom prst="rect">
            <a:avLst/>
          </a:prstGeom>
          <a:solidFill>
            <a:schemeClr val="tx2"/>
          </a:solidFill>
          <a:ln>
            <a:noFill/>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2"/>
          </a:lnRef>
          <a:fillRef idx="3">
            <a:schemeClr val="accent2"/>
          </a:fillRef>
          <a:effectRef idx="3">
            <a:schemeClr val="accent2"/>
          </a:effectRef>
          <a:fontRef idx="minor">
            <a:schemeClr val="lt1"/>
          </a:fontRef>
        </p:style>
        <p:txBody>
          <a:bodyPr wrap="none" anchor="ctr">
            <a:scene3d>
              <a:camera prst="orthographicFront"/>
              <a:lightRig rig="glow" dir="t">
                <a:rot lat="0" lon="0" rev="3600000"/>
              </a:lightRig>
            </a:scene3d>
            <a:sp3d prstMaterial="softEdge">
              <a:contourClr>
                <a:schemeClr val="accent4">
                  <a:alpha val="95000"/>
                </a:schemeClr>
              </a:contourClr>
            </a:sp3d>
          </a:bodyPr>
          <a:lstStyle/>
          <a:p>
            <a:pPr algn="ctr">
              <a:defRPr/>
            </a:pPr>
            <a:r>
              <a:rPr lang="en-US" sz="3200" b="1" dirty="0" err="1">
                <a:ln>
                  <a:solidFill>
                    <a:schemeClr val="bg2">
                      <a:lumMod val="75000"/>
                    </a:schemeClr>
                  </a:solidFill>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50800" dist="38100" dir="16200000" rotWithShape="0">
                    <a:prstClr val="black">
                      <a:alpha val="40000"/>
                    </a:prstClr>
                  </a:outerShdw>
                </a:effectLst>
              </a:rPr>
              <a:t>Kinh</a:t>
            </a:r>
            <a:r>
              <a:rPr lang="en-US" sz="3200" b="1" dirty="0">
                <a:ln>
                  <a:solidFill>
                    <a:schemeClr val="bg2">
                      <a:lumMod val="75000"/>
                    </a:schemeClr>
                  </a:solidFill>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50800" dist="38100" dir="16200000" rotWithShape="0">
                    <a:prstClr val="black">
                      <a:alpha val="40000"/>
                    </a:prstClr>
                  </a:outerShdw>
                </a:effectLst>
              </a:rPr>
              <a:t> </a:t>
            </a:r>
            <a:r>
              <a:rPr lang="en-US" sz="3200" b="1" dirty="0" err="1">
                <a:ln>
                  <a:solidFill>
                    <a:schemeClr val="bg2">
                      <a:lumMod val="75000"/>
                    </a:schemeClr>
                  </a:solidFill>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50800" dist="38100" dir="16200000" rotWithShape="0">
                    <a:prstClr val="black">
                      <a:alpha val="40000"/>
                    </a:prstClr>
                  </a:outerShdw>
                </a:effectLst>
              </a:rPr>
              <a:t>tế</a:t>
            </a:r>
            <a:r>
              <a:rPr lang="en-US" sz="3200" b="1" dirty="0">
                <a:ln>
                  <a:solidFill>
                    <a:schemeClr val="bg2">
                      <a:lumMod val="75000"/>
                    </a:schemeClr>
                  </a:solidFill>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50800" dist="38100" dir="16200000" rotWithShape="0">
                    <a:prstClr val="black">
                      <a:alpha val="40000"/>
                    </a:prstClr>
                  </a:outerShdw>
                </a:effectLst>
              </a:rPr>
              <a:t> TBCN</a:t>
            </a:r>
          </a:p>
        </p:txBody>
      </p:sp>
      <p:grpSp>
        <p:nvGrpSpPr>
          <p:cNvPr id="2" name="Group 14"/>
          <p:cNvGrpSpPr>
            <a:grpSpLocks/>
          </p:cNvGrpSpPr>
          <p:nvPr/>
        </p:nvGrpSpPr>
        <p:grpSpPr bwMode="auto">
          <a:xfrm>
            <a:off x="3657600" y="685800"/>
            <a:ext cx="1524000" cy="1371600"/>
            <a:chOff x="3657600" y="685800"/>
            <a:chExt cx="1524000" cy="1371600"/>
          </a:xfrm>
        </p:grpSpPr>
        <p:sp>
          <p:nvSpPr>
            <p:cNvPr id="29706" name="Line 15"/>
            <p:cNvSpPr>
              <a:spLocks noChangeShapeType="1"/>
            </p:cNvSpPr>
            <p:nvPr/>
          </p:nvSpPr>
          <p:spPr bwMode="auto">
            <a:xfrm>
              <a:off x="3657600" y="685800"/>
              <a:ext cx="685800" cy="685800"/>
            </a:xfrm>
            <a:prstGeom prst="line">
              <a:avLst/>
            </a:prstGeom>
            <a:noFill/>
            <a:ln w="63500">
              <a:solidFill>
                <a:srgbClr val="FF0000"/>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29707" name="Line 16"/>
            <p:cNvSpPr>
              <a:spLocks noChangeShapeType="1"/>
            </p:cNvSpPr>
            <p:nvPr/>
          </p:nvSpPr>
          <p:spPr bwMode="auto">
            <a:xfrm flipH="1">
              <a:off x="3657600" y="1371600"/>
              <a:ext cx="685800" cy="685800"/>
            </a:xfrm>
            <a:prstGeom prst="line">
              <a:avLst/>
            </a:prstGeom>
            <a:noFill/>
            <a:ln w="63500">
              <a:solidFill>
                <a:srgbClr val="FF0000"/>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29708" name="Line 17"/>
            <p:cNvSpPr>
              <a:spLocks noChangeShapeType="1"/>
            </p:cNvSpPr>
            <p:nvPr/>
          </p:nvSpPr>
          <p:spPr bwMode="auto">
            <a:xfrm flipH="1">
              <a:off x="4495800" y="685800"/>
              <a:ext cx="685800" cy="685800"/>
            </a:xfrm>
            <a:prstGeom prst="line">
              <a:avLst/>
            </a:prstGeom>
            <a:noFill/>
            <a:ln w="63500">
              <a:solidFill>
                <a:srgbClr val="FF0000"/>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29709" name="Line 18"/>
            <p:cNvSpPr>
              <a:spLocks noChangeShapeType="1"/>
            </p:cNvSpPr>
            <p:nvPr/>
          </p:nvSpPr>
          <p:spPr bwMode="auto">
            <a:xfrm>
              <a:off x="4495800" y="1371600"/>
              <a:ext cx="685800" cy="685800"/>
            </a:xfrm>
            <a:prstGeom prst="line">
              <a:avLst/>
            </a:prstGeom>
            <a:noFill/>
            <a:ln w="63500">
              <a:solidFill>
                <a:srgbClr val="FF0000"/>
              </a:solidFill>
              <a:round/>
              <a:headEnd/>
              <a:tailEnd/>
            </a:ln>
            <a:extLst>
              <a:ext uri="{909E8E84-426E-40DD-AFC4-6F175D3DCCD1}">
                <a14:hiddenFill xmlns:a14="http://schemas.microsoft.com/office/drawing/2010/main">
                  <a:noFill/>
                </a14:hiddenFill>
              </a:ext>
            </a:extLst>
          </p:spPr>
          <p:txBody>
            <a:bodyPr/>
            <a:lstStyle/>
            <a:p>
              <a:endParaRPr lang="vi-VN"/>
            </a:p>
          </p:txBody>
        </p:sp>
      </p:grpSp>
      <p:sp>
        <p:nvSpPr>
          <p:cNvPr id="10" name="Rectangle 19"/>
          <p:cNvSpPr>
            <a:spLocks noChangeArrowheads="1"/>
          </p:cNvSpPr>
          <p:nvPr/>
        </p:nvSpPr>
        <p:spPr bwMode="auto">
          <a:xfrm>
            <a:off x="304800" y="2438400"/>
            <a:ext cx="8382000" cy="914400"/>
          </a:xfrm>
          <a:prstGeom prst="rect">
            <a:avLst/>
          </a:prstGeom>
          <a:solidFill>
            <a:srgbClr val="92D050"/>
          </a:solidFill>
          <a:ln>
            <a:noFill/>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4"/>
          </a:lnRef>
          <a:fillRef idx="3">
            <a:schemeClr val="accent4"/>
          </a:fillRef>
          <a:effectRef idx="3">
            <a:schemeClr val="accent4"/>
          </a:effectRef>
          <a:fontRef idx="minor">
            <a:schemeClr val="lt1"/>
          </a:fontRef>
        </p:style>
        <p:txBody>
          <a:bodyPr wrap="none" anchor="ct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n-US" sz="2800" b="1" cap="all" dirty="0" err="1">
                <a:ln w="0"/>
                <a:solidFill>
                  <a:schemeClr val="tx1"/>
                </a:solidFill>
                <a:effectLst>
                  <a:reflection blurRad="12700" stA="50000" endPos="50000" dist="5000" dir="5400000" sy="-100000" rotWithShape="0"/>
                </a:effectLst>
              </a:rPr>
              <a:t>Kinh</a:t>
            </a:r>
            <a:r>
              <a:rPr lang="en-US" sz="2800" b="1" cap="all" dirty="0">
                <a:ln w="0"/>
                <a:solidFill>
                  <a:schemeClr val="tx1"/>
                </a:solidFill>
                <a:effectLst>
                  <a:reflection blurRad="12700" stA="50000" endPos="50000" dist="5000" dir="5400000" sy="-100000" rotWithShape="0"/>
                </a:effectLst>
              </a:rPr>
              <a:t> </a:t>
            </a:r>
            <a:r>
              <a:rPr lang="en-US" sz="2800" b="1" cap="all" dirty="0" err="1">
                <a:ln w="0"/>
                <a:solidFill>
                  <a:schemeClr val="tx1"/>
                </a:solidFill>
                <a:effectLst>
                  <a:reflection blurRad="12700" stA="50000" endPos="50000" dist="5000" dir="5400000" sy="-100000" rotWithShape="0"/>
                </a:effectLst>
              </a:rPr>
              <a:t>tế</a:t>
            </a:r>
            <a:r>
              <a:rPr lang="en-US" sz="2800" b="1" cap="all" dirty="0">
                <a:ln w="0"/>
                <a:solidFill>
                  <a:schemeClr val="tx1"/>
                </a:solidFill>
                <a:effectLst>
                  <a:reflection blurRad="12700" stA="50000" endPos="50000" dist="5000" dir="5400000" sy="-100000" rotWithShape="0"/>
                </a:effectLst>
              </a:rPr>
              <a:t> XHCN   </a:t>
            </a:r>
            <a:r>
              <a:rPr lang="en-US" sz="2800" b="1" cap="all" dirty="0">
                <a:ln w="0"/>
                <a:solidFill>
                  <a:schemeClr val="tx1"/>
                </a:solidFill>
                <a:effectLst>
                  <a:reflection blurRad="12700" stA="50000" endPos="50000" dist="5000" dir="5400000" sy="-100000" rotWithShape="0"/>
                </a:effectLst>
                <a:sym typeface="Wingdings" pitchFamily="2" charset="2"/>
              </a:rPr>
              <a:t></a:t>
            </a:r>
            <a:r>
              <a:rPr lang="en-US" sz="2800" b="1" cap="all" dirty="0">
                <a:ln w="0"/>
                <a:solidFill>
                  <a:schemeClr val="tx1"/>
                </a:solidFill>
                <a:effectLst>
                  <a:reflection blurRad="12700" stA="50000" endPos="50000" dist="5000" dir="5400000" sy="-100000" rotWithShape="0"/>
                </a:effectLst>
              </a:rPr>
              <a:t>   </a:t>
            </a:r>
            <a:r>
              <a:rPr lang="en-US" sz="2800" b="1" cap="all" dirty="0" err="1">
                <a:ln w="0"/>
                <a:solidFill>
                  <a:schemeClr val="tx1"/>
                </a:solidFill>
                <a:effectLst>
                  <a:reflection blurRad="12700" stA="50000" endPos="50000" dist="5000" dir="5400000" sy="-100000" rotWithShape="0"/>
                </a:effectLst>
              </a:rPr>
              <a:t>quy</a:t>
            </a:r>
            <a:r>
              <a:rPr lang="en-US" sz="2800" b="1" cap="all" dirty="0">
                <a:ln w="0"/>
                <a:solidFill>
                  <a:schemeClr val="tx1"/>
                </a:solidFill>
                <a:effectLst>
                  <a:reflection blurRad="12700" stA="50000" endPos="50000" dist="5000" dir="5400000" sy="-100000" rotWithShape="0"/>
                </a:effectLst>
              </a:rPr>
              <a:t> </a:t>
            </a:r>
            <a:r>
              <a:rPr lang="en-US" sz="2800" b="1" cap="all" dirty="0" err="1">
                <a:ln w="0"/>
                <a:solidFill>
                  <a:schemeClr val="tx1"/>
                </a:solidFill>
                <a:effectLst>
                  <a:reflection blurRad="12700" stA="50000" endPos="50000" dist="5000" dir="5400000" sy="-100000" rotWithShape="0"/>
                </a:effectLst>
              </a:rPr>
              <a:t>luật</a:t>
            </a:r>
            <a:r>
              <a:rPr lang="en-US" sz="2800" b="1" cap="all" dirty="0">
                <a:ln w="0"/>
                <a:solidFill>
                  <a:schemeClr val="tx1"/>
                </a:solidFill>
                <a:effectLst>
                  <a:reflection blurRad="12700" stA="50000" endPos="50000" dist="5000" dir="5400000" sy="-100000" rotWithShape="0"/>
                </a:effectLst>
              </a:rPr>
              <a:t> </a:t>
            </a:r>
            <a:r>
              <a:rPr lang="en-US" sz="2800" b="1" cap="all" dirty="0" err="1">
                <a:ln w="0"/>
                <a:solidFill>
                  <a:schemeClr val="tx1"/>
                </a:solidFill>
                <a:effectLst>
                  <a:reflection blurRad="12700" stA="50000" endPos="50000" dist="5000" dir="5400000" sy="-100000" rotWithShape="0"/>
                </a:effectLst>
              </a:rPr>
              <a:t>của</a:t>
            </a:r>
            <a:r>
              <a:rPr lang="en-US" sz="2800" b="1" cap="all" dirty="0">
                <a:ln w="0"/>
                <a:solidFill>
                  <a:schemeClr val="tx1"/>
                </a:solidFill>
                <a:effectLst>
                  <a:reflection blurRad="12700" stA="50000" endPos="50000" dist="5000" dir="5400000" sy="-100000" rotWithShape="0"/>
                </a:effectLst>
              </a:rPr>
              <a:t> </a:t>
            </a:r>
            <a:r>
              <a:rPr lang="en-US" sz="2800" b="1" cap="all" dirty="0" err="1">
                <a:ln w="0"/>
                <a:solidFill>
                  <a:schemeClr val="tx1"/>
                </a:solidFill>
                <a:effectLst>
                  <a:reflection blurRad="12700" stA="50000" endPos="50000" dist="5000" dir="5400000" sy="-100000" rotWithShape="0"/>
                </a:effectLst>
              </a:rPr>
              <a:t>chủ</a:t>
            </a:r>
            <a:r>
              <a:rPr lang="en-US" sz="2800" b="1" cap="all" dirty="0">
                <a:ln w="0"/>
                <a:solidFill>
                  <a:schemeClr val="tx1"/>
                </a:solidFill>
                <a:effectLst>
                  <a:reflection blurRad="12700" stA="50000" endPos="50000" dist="5000" dir="5400000" sy="-100000" rotWithShape="0"/>
                </a:effectLst>
              </a:rPr>
              <a:t> </a:t>
            </a:r>
            <a:r>
              <a:rPr lang="en-US" sz="2800" b="1" cap="all" dirty="0" err="1">
                <a:ln w="0"/>
                <a:solidFill>
                  <a:schemeClr val="tx1"/>
                </a:solidFill>
                <a:effectLst>
                  <a:reflection blurRad="12700" stA="50000" endPos="50000" dist="5000" dir="5400000" sy="-100000" rotWithShape="0"/>
                </a:effectLst>
              </a:rPr>
              <a:t>nghĩa</a:t>
            </a:r>
            <a:r>
              <a:rPr lang="en-US" sz="2800" b="1" cap="all" dirty="0">
                <a:ln w="0"/>
                <a:solidFill>
                  <a:schemeClr val="tx1"/>
                </a:solidFill>
                <a:effectLst>
                  <a:reflection blurRad="12700" stA="50000" endPos="50000" dist="5000" dir="5400000" sy="-100000" rotWithShape="0"/>
                </a:effectLst>
              </a:rPr>
              <a:t> </a:t>
            </a:r>
            <a:r>
              <a:rPr lang="en-US" sz="2800" b="1" cap="all" dirty="0" err="1">
                <a:ln w="0"/>
                <a:solidFill>
                  <a:schemeClr val="tx1"/>
                </a:solidFill>
                <a:effectLst>
                  <a:reflection blurRad="12700" stA="50000" endPos="50000" dist="5000" dir="5400000" sy="-100000" rotWithShape="0"/>
                </a:effectLst>
              </a:rPr>
              <a:t>xã</a:t>
            </a:r>
            <a:r>
              <a:rPr lang="en-US" sz="2800" b="1" cap="all" dirty="0">
                <a:ln w="0"/>
                <a:solidFill>
                  <a:schemeClr val="tx1"/>
                </a:solidFill>
                <a:effectLst>
                  <a:reflection blurRad="12700" stA="50000" endPos="50000" dist="5000" dir="5400000" sy="-100000" rotWithShape="0"/>
                </a:effectLst>
              </a:rPr>
              <a:t> </a:t>
            </a:r>
            <a:r>
              <a:rPr lang="en-US" sz="2800" b="1" cap="all" dirty="0" err="1">
                <a:ln w="0"/>
                <a:solidFill>
                  <a:schemeClr val="tx1"/>
                </a:solidFill>
                <a:effectLst>
                  <a:reflection blurRad="12700" stA="50000" endPos="50000" dist="5000" dir="5400000" sy="-100000" rotWithShape="0"/>
                </a:effectLst>
              </a:rPr>
              <a:t>hội</a:t>
            </a:r>
            <a:r>
              <a:rPr lang="en-US" sz="2800" b="1" cap="all" dirty="0">
                <a:ln w="0"/>
                <a:solidFill>
                  <a:schemeClr val="tx1"/>
                </a:solidFill>
                <a:effectLst>
                  <a:reflection blurRad="12700" stA="50000" endPos="50000" dist="5000" dir="5400000" sy="-100000" rotWithShape="0"/>
                </a:effectLst>
              </a:rPr>
              <a:t>  </a:t>
            </a:r>
          </a:p>
        </p:txBody>
      </p:sp>
      <p:sp>
        <p:nvSpPr>
          <p:cNvPr id="11" name="Rectangle 20"/>
          <p:cNvSpPr>
            <a:spLocks noChangeArrowheads="1"/>
          </p:cNvSpPr>
          <p:nvPr/>
        </p:nvSpPr>
        <p:spPr bwMode="auto">
          <a:xfrm>
            <a:off x="114300" y="3886200"/>
            <a:ext cx="8763000" cy="914400"/>
          </a:xfrm>
          <a:prstGeom prst="rect">
            <a:avLst/>
          </a:prstGeom>
          <a:solidFill>
            <a:srgbClr val="7030A0"/>
          </a:solidFill>
          <a:ln>
            <a:noFill/>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4"/>
          </a:lnRef>
          <a:fillRef idx="3">
            <a:schemeClr val="accent4"/>
          </a:fillRef>
          <a:effectRef idx="3">
            <a:schemeClr val="accent4"/>
          </a:effectRef>
          <a:fontRef idx="minor">
            <a:schemeClr val="lt1"/>
          </a:fontRef>
        </p:style>
        <p:txBody>
          <a:bodyPr wrap="none" anchor="ct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n-US" sz="2800" b="1" cap="all" dirty="0" err="1">
                <a:ln w="0"/>
                <a:solidFill>
                  <a:srgbClr val="FF0000"/>
                </a:solidFill>
                <a:effectLst>
                  <a:reflection blurRad="12700" stA="50000" endPos="50000" dist="5000" dir="5400000" sy="-100000" rotWithShape="0"/>
                </a:effectLst>
              </a:rPr>
              <a:t>Kinh</a:t>
            </a:r>
            <a:r>
              <a:rPr lang="en-US" sz="2800" b="1" cap="all" dirty="0">
                <a:ln w="0"/>
                <a:solidFill>
                  <a:srgbClr val="FF0000"/>
                </a:solidFill>
                <a:effectLst>
                  <a:reflection blurRad="12700" stA="50000" endPos="50000" dist="5000" dir="5400000" sy="-100000" rotWithShape="0"/>
                </a:effectLst>
              </a:rPr>
              <a:t> </a:t>
            </a:r>
            <a:r>
              <a:rPr lang="en-US" sz="2800" b="1" cap="all" dirty="0" err="1">
                <a:ln w="0"/>
                <a:solidFill>
                  <a:srgbClr val="FF0000"/>
                </a:solidFill>
                <a:effectLst>
                  <a:reflection blurRad="12700" stA="50000" endPos="50000" dist="5000" dir="5400000" sy="-100000" rotWithShape="0"/>
                </a:effectLst>
              </a:rPr>
              <a:t>tế</a:t>
            </a:r>
            <a:r>
              <a:rPr lang="en-US" sz="2800" b="1" cap="all" dirty="0">
                <a:ln w="0"/>
                <a:solidFill>
                  <a:srgbClr val="FF0000"/>
                </a:solidFill>
                <a:effectLst>
                  <a:reflection blurRad="12700" stA="50000" endPos="50000" dist="5000" dir="5400000" sy="-100000" rotWithShape="0"/>
                </a:effectLst>
              </a:rPr>
              <a:t> TBCN   </a:t>
            </a:r>
            <a:r>
              <a:rPr lang="en-US" sz="2800" b="1" cap="all" dirty="0">
                <a:ln w="0"/>
                <a:solidFill>
                  <a:srgbClr val="FF0000"/>
                </a:solidFill>
                <a:effectLst>
                  <a:reflection blurRad="12700" stA="50000" endPos="50000" dist="5000" dir="5400000" sy="-100000" rotWithShape="0"/>
                </a:effectLst>
                <a:sym typeface="Wingdings" pitchFamily="2" charset="2"/>
              </a:rPr>
              <a:t></a:t>
            </a:r>
            <a:r>
              <a:rPr lang="en-US" sz="2800" b="1" cap="all" dirty="0">
                <a:ln w="0"/>
                <a:solidFill>
                  <a:srgbClr val="FF0000"/>
                </a:solidFill>
                <a:effectLst>
                  <a:reflection blurRad="12700" stA="50000" endPos="50000" dist="5000" dir="5400000" sy="-100000" rotWithShape="0"/>
                </a:effectLst>
              </a:rPr>
              <a:t>   </a:t>
            </a:r>
            <a:r>
              <a:rPr lang="en-US" sz="2800" b="1" cap="all" dirty="0" err="1">
                <a:ln w="0"/>
                <a:solidFill>
                  <a:srgbClr val="FF0000"/>
                </a:solidFill>
                <a:effectLst>
                  <a:reflection blurRad="12700" stA="50000" endPos="50000" dist="5000" dir="5400000" sy="-100000" rotWithShape="0"/>
                </a:effectLst>
              </a:rPr>
              <a:t>quy</a:t>
            </a:r>
            <a:r>
              <a:rPr lang="en-US" sz="2800" b="1" cap="all" dirty="0">
                <a:ln w="0"/>
                <a:solidFill>
                  <a:srgbClr val="FF0000"/>
                </a:solidFill>
                <a:effectLst>
                  <a:reflection blurRad="12700" stA="50000" endPos="50000" dist="5000" dir="5400000" sy="-100000" rotWithShape="0"/>
                </a:effectLst>
              </a:rPr>
              <a:t> </a:t>
            </a:r>
            <a:r>
              <a:rPr lang="en-US" sz="2800" b="1" cap="all" dirty="0" err="1">
                <a:ln w="0"/>
                <a:solidFill>
                  <a:srgbClr val="FF0000"/>
                </a:solidFill>
                <a:effectLst>
                  <a:reflection blurRad="12700" stA="50000" endPos="50000" dist="5000" dir="5400000" sy="-100000" rotWithShape="0"/>
                </a:effectLst>
              </a:rPr>
              <a:t>luật</a:t>
            </a:r>
            <a:r>
              <a:rPr lang="en-US" sz="2800" b="1" cap="all" dirty="0">
                <a:ln w="0"/>
                <a:solidFill>
                  <a:srgbClr val="FF0000"/>
                </a:solidFill>
                <a:effectLst>
                  <a:reflection blurRad="12700" stA="50000" endPos="50000" dist="5000" dir="5400000" sy="-100000" rotWithShape="0"/>
                </a:effectLst>
              </a:rPr>
              <a:t> </a:t>
            </a:r>
            <a:r>
              <a:rPr lang="en-US" sz="2800" b="1" cap="all" dirty="0" err="1">
                <a:ln w="0"/>
                <a:solidFill>
                  <a:srgbClr val="FF0000"/>
                </a:solidFill>
                <a:effectLst>
                  <a:reflection blurRad="12700" stA="50000" endPos="50000" dist="5000" dir="5400000" sy="-100000" rotWithShape="0"/>
                </a:effectLst>
              </a:rPr>
              <a:t>của</a:t>
            </a:r>
            <a:r>
              <a:rPr lang="en-US" sz="2800" b="1" cap="all" dirty="0">
                <a:ln w="0"/>
                <a:solidFill>
                  <a:srgbClr val="FF0000"/>
                </a:solidFill>
                <a:effectLst>
                  <a:reflection blurRad="12700" stA="50000" endPos="50000" dist="5000" dir="5400000" sy="-100000" rotWithShape="0"/>
                </a:effectLst>
              </a:rPr>
              <a:t> </a:t>
            </a:r>
            <a:r>
              <a:rPr lang="en-US" sz="2800" b="1" cap="all" dirty="0" err="1">
                <a:ln w="0"/>
                <a:solidFill>
                  <a:srgbClr val="FF0000"/>
                </a:solidFill>
                <a:effectLst>
                  <a:reflection blurRad="12700" stA="50000" endPos="50000" dist="5000" dir="5400000" sy="-100000" rotWithShape="0"/>
                </a:effectLst>
              </a:rPr>
              <a:t>chủ</a:t>
            </a:r>
            <a:r>
              <a:rPr lang="en-US" sz="2800" b="1" cap="all" dirty="0">
                <a:ln w="0"/>
                <a:solidFill>
                  <a:srgbClr val="FF0000"/>
                </a:solidFill>
                <a:effectLst>
                  <a:reflection blurRad="12700" stA="50000" endPos="50000" dist="5000" dir="5400000" sy="-100000" rotWithShape="0"/>
                </a:effectLst>
              </a:rPr>
              <a:t> </a:t>
            </a:r>
            <a:r>
              <a:rPr lang="en-US" sz="2800" b="1" cap="all" dirty="0" err="1">
                <a:ln w="0"/>
                <a:solidFill>
                  <a:srgbClr val="FF0000"/>
                </a:solidFill>
                <a:effectLst>
                  <a:reflection blurRad="12700" stA="50000" endPos="50000" dist="5000" dir="5400000" sy="-100000" rotWithShape="0"/>
                </a:effectLst>
              </a:rPr>
              <a:t>nghĩa</a:t>
            </a:r>
            <a:r>
              <a:rPr lang="en-US" sz="2800" b="1" cap="all" dirty="0">
                <a:ln w="0"/>
                <a:solidFill>
                  <a:srgbClr val="FF0000"/>
                </a:solidFill>
                <a:effectLst>
                  <a:reflection blurRad="12700" stA="50000" endPos="50000" dist="5000" dir="5400000" sy="-100000" rotWithShape="0"/>
                </a:effectLst>
              </a:rPr>
              <a:t> </a:t>
            </a:r>
            <a:r>
              <a:rPr lang="en-US" sz="2800" b="1" cap="all" dirty="0" err="1">
                <a:ln w="0"/>
                <a:solidFill>
                  <a:srgbClr val="FF0000"/>
                </a:solidFill>
                <a:effectLst>
                  <a:reflection blurRad="12700" stA="50000" endPos="50000" dist="5000" dir="5400000" sy="-100000" rotWithShape="0"/>
                </a:effectLst>
              </a:rPr>
              <a:t>tư</a:t>
            </a:r>
            <a:r>
              <a:rPr lang="en-US" sz="2800" b="1" cap="all" dirty="0">
                <a:ln w="0"/>
                <a:solidFill>
                  <a:srgbClr val="FF0000"/>
                </a:solidFill>
                <a:effectLst>
                  <a:reflection blurRad="12700" stA="50000" endPos="50000" dist="5000" dir="5400000" sy="-100000" rotWithShape="0"/>
                </a:effectLst>
              </a:rPr>
              <a:t> </a:t>
            </a:r>
            <a:r>
              <a:rPr lang="en-US" sz="2800" b="1" cap="all" dirty="0" err="1">
                <a:ln w="0"/>
                <a:solidFill>
                  <a:srgbClr val="FF0000"/>
                </a:solidFill>
                <a:effectLst>
                  <a:reflection blurRad="12700" stA="50000" endPos="50000" dist="5000" dir="5400000" sy="-100000" rotWithShape="0"/>
                </a:effectLst>
              </a:rPr>
              <a:t>bản</a:t>
            </a:r>
            <a:r>
              <a:rPr lang="en-US" sz="2800" b="1" cap="all" dirty="0">
                <a:ln w="0"/>
                <a:solidFill>
                  <a:srgbClr val="FF0000"/>
                </a:solidFill>
                <a:effectLst>
                  <a:reflection blurRad="12700" stA="50000" endPos="50000" dist="5000" dir="5400000" sy="-100000" rotWithShape="0"/>
                </a:effectLst>
              </a:rPr>
              <a:t> </a:t>
            </a:r>
          </a:p>
          <a:p>
            <a:pPr algn="ctr">
              <a:defRPr/>
            </a:pPr>
            <a:endParaRPr lang="en-US" sz="2800" b="1" cap="all" dirty="0">
              <a:ln w="0"/>
              <a:solidFill>
                <a:srgbClr val="FF0000"/>
              </a:solidFill>
              <a:effectLst>
                <a:reflection blurRad="12700" stA="50000" endPos="50000" dist="5000" dir="5400000" sy="-100000" rotWithShape="0"/>
              </a:effectLst>
            </a:endParaRPr>
          </a:p>
        </p:txBody>
      </p:sp>
      <p:sp>
        <p:nvSpPr>
          <p:cNvPr id="12" name="AutoShape 28"/>
          <p:cNvSpPr>
            <a:spLocks noChangeArrowheads="1"/>
          </p:cNvSpPr>
          <p:nvPr/>
        </p:nvSpPr>
        <p:spPr bwMode="auto">
          <a:xfrm>
            <a:off x="4191000" y="3352800"/>
            <a:ext cx="457200" cy="381000"/>
          </a:xfrm>
          <a:prstGeom prst="plus">
            <a:avLst>
              <a:gd name="adj" fmla="val 25000"/>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defRPr/>
            </a:pPr>
            <a:endParaRPr lang="vi-VN" b="1" cap="all">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13" name="AutoShape 29"/>
          <p:cNvSpPr>
            <a:spLocks noChangeArrowheads="1"/>
          </p:cNvSpPr>
          <p:nvPr/>
        </p:nvSpPr>
        <p:spPr bwMode="auto">
          <a:xfrm>
            <a:off x="4114800" y="4800600"/>
            <a:ext cx="533400" cy="838200"/>
          </a:xfrm>
          <a:prstGeom prst="downArrow">
            <a:avLst>
              <a:gd name="adj1" fmla="val 50000"/>
              <a:gd name="adj2" fmla="val 39286"/>
            </a:avLst>
          </a:prstGeom>
          <a:ln>
            <a:headEnd/>
            <a:tailEnd/>
          </a:ln>
        </p:spPr>
        <p:style>
          <a:lnRef idx="0">
            <a:schemeClr val="accent3"/>
          </a:lnRef>
          <a:fillRef idx="3">
            <a:schemeClr val="accent3"/>
          </a:fillRef>
          <a:effectRef idx="3">
            <a:schemeClr val="accent3"/>
          </a:effectRef>
          <a:fontRef idx="minor">
            <a:schemeClr val="lt1"/>
          </a:fontRef>
        </p:style>
        <p:txBody>
          <a:bodyPr vert="eaVert" wrap="none" anchor="ct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defRPr/>
            </a:pPr>
            <a:endParaRPr lang="vi-VN" b="1" cap="all">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14" name="Rectangle 30"/>
          <p:cNvSpPr>
            <a:spLocks noChangeArrowheads="1"/>
          </p:cNvSpPr>
          <p:nvPr/>
        </p:nvSpPr>
        <p:spPr bwMode="auto">
          <a:xfrm>
            <a:off x="2209800" y="5943600"/>
            <a:ext cx="4038600" cy="6096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defRPr/>
            </a:pPr>
            <a:r>
              <a:rPr lang="en-US" sz="3600" cap="all" dirty="0" smtClean="0">
                <a:ln>
                  <a:solidFill>
                    <a:schemeClr val="tx1"/>
                  </a:solidFill>
                </a:ln>
                <a:solidFill>
                  <a:srgbClr val="00B0F0"/>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tư </a:t>
            </a:r>
            <a:r>
              <a:rPr lang="en-US" sz="3600" cap="all" dirty="0">
                <a:ln>
                  <a:solidFill>
                    <a:schemeClr val="tx1"/>
                  </a:solidFill>
                </a:ln>
                <a:solidFill>
                  <a:srgbClr val="00B0F0"/>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duy sai lầm</a:t>
            </a:r>
          </a:p>
        </p:txBody>
      </p:sp>
    </p:spTree>
    <p:extLst>
      <p:ext uri="{BB962C8B-B14F-4D97-AF65-F5344CB8AC3E}">
        <p14:creationId xmlns:p14="http://schemas.microsoft.com/office/powerpoint/2010/main" val="40104165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2000"/>
                                        <p:tgtEl>
                                          <p:spTgt spid="4"/>
                                        </p:tgtEl>
                                      </p:cBhvr>
                                    </p:animEffect>
                                  </p:childTnLst>
                                </p:cTn>
                              </p:par>
                              <p:par>
                                <p:cTn id="8" presetID="2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edge">
                                      <p:cBhvr>
                                        <p:cTn id="10" dur="20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heckerboard(across)">
                                      <p:cBhvr>
                                        <p:cTn id="21" dur="500"/>
                                        <p:tgtEl>
                                          <p:spTgt spid="10"/>
                                        </p:tgtEl>
                                      </p:cBhvr>
                                    </p:animEffect>
                                  </p:childTnLst>
                                </p:cTn>
                              </p:par>
                              <p:par>
                                <p:cTn id="22" presetID="5"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heckerboard(across)">
                                      <p:cBhvr>
                                        <p:cTn id="24" dur="500"/>
                                        <p:tgtEl>
                                          <p:spTgt spid="1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0" presetClass="entr" presetSubtype="0" decel="10000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1000" fill="hold"/>
                                        <p:tgtEl>
                                          <p:spTgt spid="12"/>
                                        </p:tgtEl>
                                        <p:attrNameLst>
                                          <p:attrName>ppt_w</p:attrName>
                                        </p:attrNameLst>
                                      </p:cBhvr>
                                      <p:tavLst>
                                        <p:tav tm="0">
                                          <p:val>
                                            <p:strVal val="#ppt_w+.3"/>
                                          </p:val>
                                        </p:tav>
                                        <p:tav tm="100000">
                                          <p:val>
                                            <p:strVal val="#ppt_w"/>
                                          </p:val>
                                        </p:tav>
                                      </p:tavLst>
                                    </p:anim>
                                    <p:anim calcmode="lin" valueType="num">
                                      <p:cBhvr>
                                        <p:cTn id="30" dur="1000" fill="hold"/>
                                        <p:tgtEl>
                                          <p:spTgt spid="12"/>
                                        </p:tgtEl>
                                        <p:attrNameLst>
                                          <p:attrName>ppt_h</p:attrName>
                                        </p:attrNameLst>
                                      </p:cBhvr>
                                      <p:tavLst>
                                        <p:tav tm="0">
                                          <p:val>
                                            <p:strVal val="#ppt_h"/>
                                          </p:val>
                                        </p:tav>
                                        <p:tav tm="100000">
                                          <p:val>
                                            <p:strVal val="#ppt_h"/>
                                          </p:val>
                                        </p:tav>
                                      </p:tavLst>
                                    </p:anim>
                                    <p:animEffect transition="in" filter="fade">
                                      <p:cBhvr>
                                        <p:cTn id="31" dur="1000"/>
                                        <p:tgtEl>
                                          <p:spTgt spid="12"/>
                                        </p:tgtEl>
                                      </p:cBhvr>
                                    </p:animEffect>
                                  </p:childTnLst>
                                </p:cTn>
                              </p:par>
                              <p:par>
                                <p:cTn id="32" presetID="43"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
                                        <p:tgtEl>
                                          <p:spTgt spid="13"/>
                                        </p:tgtEl>
                                      </p:cBhvr>
                                    </p:animEffect>
                                    <p:anim calcmode="lin" valueType="num">
                                      <p:cBhvr>
                                        <p:cTn id="35" dur="400" fill="hold"/>
                                        <p:tgtEl>
                                          <p:spTgt spid="13"/>
                                        </p:tgtEl>
                                        <p:attrNameLst>
                                          <p:attrName>ppt_x</p:attrName>
                                        </p:attrNameLst>
                                      </p:cBhvr>
                                      <p:tavLst>
                                        <p:tav tm="0">
                                          <p:val>
                                            <p:strVal val="#ppt_x"/>
                                          </p:val>
                                        </p:tav>
                                        <p:tav tm="100000">
                                          <p:val>
                                            <p:strVal val="#ppt_x"/>
                                          </p:val>
                                        </p:tav>
                                      </p:tavLst>
                                    </p:anim>
                                    <p:anim calcmode="lin" valueType="num">
                                      <p:cBhvr>
                                        <p:cTn id="36" dur="400" fill="hold"/>
                                        <p:tgtEl>
                                          <p:spTgt spid="13"/>
                                        </p:tgtEl>
                                        <p:attrNameLst>
                                          <p:attrName>ppt_y</p:attrName>
                                        </p:attrNameLst>
                                      </p:cBhvr>
                                      <p:tavLst>
                                        <p:tav tm="0">
                                          <p:val>
                                            <p:strVal val="#ppt_y+0.31"/>
                                          </p:val>
                                        </p:tav>
                                        <p:tav tm="100000">
                                          <p:val>
                                            <p:strVal val="#ppt_y+0.31"/>
                                          </p:val>
                                        </p:tav>
                                      </p:tavLst>
                                    </p:anim>
                                    <p:anim calcmode="lin" valueType="num">
                                      <p:cBhvr>
                                        <p:cTn id="37" dur="600" decel="50000" fill="hold">
                                          <p:stCondLst>
                                            <p:cond delay="400"/>
                                          </p:stCondLst>
                                        </p:cTn>
                                        <p:tgtEl>
                                          <p:spTgt spid="1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8" dur="600" decel="50000" fill="hold">
                                          <p:stCondLst>
                                            <p:cond delay="400"/>
                                          </p:stCondLst>
                                        </p:cTn>
                                        <p:tgtEl>
                                          <p:spTgt spid="1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9" presetID="40" presetClass="entr" presetSubtype="0" fill="hold" nodeType="withEffect">
                                  <p:stCondLst>
                                    <p:cond delay="0"/>
                                  </p:stCondLst>
                                  <p:iterate type="lt">
                                    <p:tmPct val="10000"/>
                                  </p:iterate>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1"/>
                                          </p:val>
                                        </p:tav>
                                        <p:tav tm="100000">
                                          <p:val>
                                            <p:strVal val="#ppt_x"/>
                                          </p:val>
                                        </p:tav>
                                      </p:tavLst>
                                    </p:anim>
                                    <p:anim calcmode="lin" valueType="num">
                                      <p:cBhvr>
                                        <p:cTn id="43"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057703" y="1521946"/>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3892" name="Text Box 4"/>
          <p:cNvSpPr txBox="1">
            <a:spLocks noChangeArrowheads="1"/>
          </p:cNvSpPr>
          <p:nvPr/>
        </p:nvSpPr>
        <p:spPr bwMode="auto">
          <a:xfrm>
            <a:off x="533400" y="533400"/>
            <a:ext cx="1295400" cy="5791200"/>
          </a:xfrm>
          <a:prstGeom prst="rect">
            <a:avLst/>
          </a:prstGeom>
          <a:solidFill>
            <a:srgbClr val="FFFF99"/>
          </a:solidFill>
          <a:ln>
            <a:noFill/>
          </a:ln>
          <a:effectLst>
            <a:prstShdw prst="shdw17" dist="17961" dir="2700000">
              <a:srgbClr val="99995C"/>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sz="2800" b="1" dirty="0" err="1">
                <a:solidFill>
                  <a:srgbClr val="000099"/>
                </a:solidFill>
                <a:latin typeface="Times New Roman" panose="02020603050405020304" pitchFamily="18" charset="0"/>
              </a:rPr>
              <a:t>Đặc</a:t>
            </a:r>
            <a:r>
              <a:rPr lang="en-US" sz="2800" b="1" dirty="0">
                <a:solidFill>
                  <a:srgbClr val="000099"/>
                </a:solidFill>
                <a:latin typeface="Times New Roman" panose="02020603050405020304" pitchFamily="18" charset="0"/>
              </a:rPr>
              <a:t> </a:t>
            </a:r>
            <a:r>
              <a:rPr lang="en-US" sz="2800" b="1" dirty="0" err="1" smtClean="0">
                <a:solidFill>
                  <a:srgbClr val="000099"/>
                </a:solidFill>
                <a:latin typeface="Times New Roman" panose="02020603050405020304" pitchFamily="18" charset="0"/>
              </a:rPr>
              <a:t>điểm</a:t>
            </a:r>
            <a:r>
              <a:rPr lang="en-US" sz="2800" b="1" dirty="0" smtClean="0">
                <a:solidFill>
                  <a:srgbClr val="000099"/>
                </a:solidFill>
                <a:latin typeface="Times New Roman" panose="02020603050405020304" pitchFamily="18" charset="0"/>
              </a:rPr>
              <a:t> </a:t>
            </a:r>
            <a:r>
              <a:rPr lang="en-US" sz="2800" b="1" dirty="0" err="1" smtClean="0">
                <a:solidFill>
                  <a:srgbClr val="000099"/>
                </a:solidFill>
                <a:latin typeface="Times New Roman" panose="02020603050405020304" pitchFamily="18" charset="0"/>
              </a:rPr>
              <a:t>của</a:t>
            </a:r>
            <a:r>
              <a:rPr lang="en-US" sz="2800" b="1" dirty="0" smtClean="0">
                <a:solidFill>
                  <a:srgbClr val="000099"/>
                </a:solidFill>
                <a:latin typeface="Times New Roman" panose="02020603050405020304" pitchFamily="18" charset="0"/>
              </a:rPr>
              <a:t> </a:t>
            </a:r>
            <a:r>
              <a:rPr lang="en-US" sz="2800" b="1" dirty="0" err="1">
                <a:solidFill>
                  <a:srgbClr val="000099"/>
                </a:solidFill>
                <a:latin typeface="Times New Roman" panose="02020603050405020304" pitchFamily="18" charset="0"/>
              </a:rPr>
              <a:t>cơ</a:t>
            </a:r>
            <a:r>
              <a:rPr lang="en-US" sz="2800" b="1" dirty="0">
                <a:solidFill>
                  <a:srgbClr val="000099"/>
                </a:solidFill>
                <a:latin typeface="Times New Roman" panose="02020603050405020304" pitchFamily="18" charset="0"/>
              </a:rPr>
              <a:t> </a:t>
            </a:r>
            <a:r>
              <a:rPr lang="en-US" sz="2800" b="1" dirty="0" err="1">
                <a:solidFill>
                  <a:srgbClr val="000099"/>
                </a:solidFill>
                <a:latin typeface="Times New Roman" panose="02020603050405020304" pitchFamily="18" charset="0"/>
              </a:rPr>
              <a:t>chế</a:t>
            </a:r>
            <a:r>
              <a:rPr lang="en-US" sz="2800" b="1" dirty="0">
                <a:solidFill>
                  <a:srgbClr val="000099"/>
                </a:solidFill>
                <a:latin typeface="Times New Roman" panose="02020603050405020304" pitchFamily="18" charset="0"/>
              </a:rPr>
              <a:t> KHH </a:t>
            </a:r>
            <a:r>
              <a:rPr lang="en-US" sz="2800" b="1" dirty="0" err="1">
                <a:solidFill>
                  <a:srgbClr val="000099"/>
                </a:solidFill>
                <a:latin typeface="Times New Roman" panose="02020603050405020304" pitchFamily="18" charset="0"/>
              </a:rPr>
              <a:t>tập</a:t>
            </a:r>
            <a:r>
              <a:rPr lang="en-US" sz="2800" b="1" dirty="0">
                <a:solidFill>
                  <a:srgbClr val="000099"/>
                </a:solidFill>
                <a:latin typeface="Times New Roman" panose="02020603050405020304" pitchFamily="18" charset="0"/>
              </a:rPr>
              <a:t> </a:t>
            </a:r>
            <a:r>
              <a:rPr lang="en-US" sz="2800" b="1" dirty="0" err="1">
                <a:solidFill>
                  <a:srgbClr val="000099"/>
                </a:solidFill>
                <a:latin typeface="Times New Roman" panose="02020603050405020304" pitchFamily="18" charset="0"/>
              </a:rPr>
              <a:t>trung</a:t>
            </a:r>
            <a:r>
              <a:rPr lang="en-US" sz="2800" b="1" dirty="0">
                <a:solidFill>
                  <a:srgbClr val="000099"/>
                </a:solidFill>
                <a:latin typeface="Times New Roman" panose="02020603050405020304" pitchFamily="18" charset="0"/>
              </a:rPr>
              <a:t> </a:t>
            </a:r>
            <a:r>
              <a:rPr lang="en-US" sz="2800" b="1" dirty="0" err="1">
                <a:solidFill>
                  <a:srgbClr val="000099"/>
                </a:solidFill>
                <a:latin typeface="Times New Roman" panose="02020603050405020304" pitchFamily="18" charset="0"/>
              </a:rPr>
              <a:t>quan</a:t>
            </a:r>
            <a:r>
              <a:rPr lang="en-US" sz="2800" b="1" dirty="0">
                <a:solidFill>
                  <a:srgbClr val="000099"/>
                </a:solidFill>
                <a:latin typeface="Times New Roman" panose="02020603050405020304" pitchFamily="18" charset="0"/>
              </a:rPr>
              <a:t> </a:t>
            </a:r>
            <a:r>
              <a:rPr lang="en-US" sz="2800" b="1" dirty="0" err="1">
                <a:solidFill>
                  <a:srgbClr val="000099"/>
                </a:solidFill>
                <a:latin typeface="Times New Roman" panose="02020603050405020304" pitchFamily="18" charset="0"/>
              </a:rPr>
              <a:t>liêu</a:t>
            </a:r>
            <a:r>
              <a:rPr lang="en-US" sz="2800" b="1" dirty="0">
                <a:solidFill>
                  <a:srgbClr val="000099"/>
                </a:solidFill>
                <a:latin typeface="Times New Roman" panose="02020603050405020304" pitchFamily="18" charset="0"/>
              </a:rPr>
              <a:t> </a:t>
            </a:r>
            <a:r>
              <a:rPr lang="en-US" sz="2800" b="1" dirty="0" err="1">
                <a:solidFill>
                  <a:srgbClr val="000099"/>
                </a:solidFill>
                <a:latin typeface="Times New Roman" panose="02020603050405020304" pitchFamily="18" charset="0"/>
              </a:rPr>
              <a:t>bao</a:t>
            </a:r>
            <a:r>
              <a:rPr lang="en-US" sz="2800" b="1" dirty="0">
                <a:solidFill>
                  <a:srgbClr val="000099"/>
                </a:solidFill>
                <a:latin typeface="Times New Roman" panose="02020603050405020304" pitchFamily="18" charset="0"/>
              </a:rPr>
              <a:t> </a:t>
            </a:r>
            <a:r>
              <a:rPr lang="en-US" sz="2800" b="1" dirty="0" err="1">
                <a:solidFill>
                  <a:srgbClr val="000099"/>
                </a:solidFill>
                <a:latin typeface="Times New Roman" panose="02020603050405020304" pitchFamily="18" charset="0"/>
              </a:rPr>
              <a:t>cấp</a:t>
            </a:r>
            <a:endParaRPr lang="en-US" sz="2800" dirty="0">
              <a:solidFill>
                <a:srgbClr val="000099"/>
              </a:solidFill>
              <a:latin typeface=".VnTime" panose="020B7200000000000000" pitchFamily="34" charset="0"/>
            </a:endParaRPr>
          </a:p>
        </p:txBody>
      </p:sp>
    </p:spTree>
    <p:extLst>
      <p:ext uri="{BB962C8B-B14F-4D97-AF65-F5344CB8AC3E}">
        <p14:creationId xmlns:p14="http://schemas.microsoft.com/office/powerpoint/2010/main" val="18798400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3892"/>
                                        </p:tgtEl>
                                        <p:attrNameLst>
                                          <p:attrName>style.visibility</p:attrName>
                                        </p:attrNameLst>
                                      </p:cBhvr>
                                      <p:to>
                                        <p:strVal val="visible"/>
                                      </p:to>
                                    </p:set>
                                    <p:anim calcmode="lin" valueType="num">
                                      <p:cBhvr additive="base">
                                        <p:cTn id="7" dur="500" fill="hold"/>
                                        <p:tgtEl>
                                          <p:spTgt spid="293892"/>
                                        </p:tgtEl>
                                        <p:attrNameLst>
                                          <p:attrName>ppt_x</p:attrName>
                                        </p:attrNameLst>
                                      </p:cBhvr>
                                      <p:tavLst>
                                        <p:tav tm="0">
                                          <p:val>
                                            <p:strVal val="0-#ppt_w/2"/>
                                          </p:val>
                                        </p:tav>
                                        <p:tav tm="100000">
                                          <p:val>
                                            <p:strVal val="#ppt_x"/>
                                          </p:val>
                                        </p:tav>
                                      </p:tavLst>
                                    </p:anim>
                                    <p:anim calcmode="lin" valueType="num">
                                      <p:cBhvr additive="base">
                                        <p:cTn id="8" dur="500" fill="hold"/>
                                        <p:tgtEl>
                                          <p:spTgt spid="2938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Group 9"/>
          <p:cNvGrpSpPr>
            <a:grpSpLocks/>
          </p:cNvGrpSpPr>
          <p:nvPr/>
        </p:nvGrpSpPr>
        <p:grpSpPr bwMode="auto">
          <a:xfrm>
            <a:off x="914400" y="304800"/>
            <a:ext cx="7467600" cy="6324600"/>
            <a:chOff x="1056" y="336"/>
            <a:chExt cx="4704" cy="3984"/>
          </a:xfrm>
        </p:grpSpPr>
        <p:sp>
          <p:nvSpPr>
            <p:cNvPr id="31747" name="Line 2"/>
            <p:cNvSpPr>
              <a:spLocks noChangeShapeType="1"/>
            </p:cNvSpPr>
            <p:nvPr/>
          </p:nvSpPr>
          <p:spPr bwMode="auto">
            <a:xfrm flipV="1">
              <a:off x="1920" y="960"/>
              <a:ext cx="816" cy="1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31748" name="Line 3"/>
            <p:cNvSpPr>
              <a:spLocks noChangeShapeType="1"/>
            </p:cNvSpPr>
            <p:nvPr/>
          </p:nvSpPr>
          <p:spPr bwMode="auto">
            <a:xfrm>
              <a:off x="1920" y="2160"/>
              <a:ext cx="9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31749" name="Line 4"/>
            <p:cNvSpPr>
              <a:spLocks noChangeShapeType="1"/>
            </p:cNvSpPr>
            <p:nvPr/>
          </p:nvSpPr>
          <p:spPr bwMode="auto">
            <a:xfrm>
              <a:off x="1920" y="2160"/>
              <a:ext cx="960" cy="15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31750" name="Text Box 5"/>
            <p:cNvSpPr txBox="1">
              <a:spLocks noChangeArrowheads="1"/>
            </p:cNvSpPr>
            <p:nvPr/>
          </p:nvSpPr>
          <p:spPr bwMode="auto">
            <a:xfrm>
              <a:off x="2784" y="864"/>
              <a:ext cx="2736" cy="480"/>
            </a:xfrm>
            <a:prstGeom prst="rect">
              <a:avLst/>
            </a:prstGeom>
            <a:solidFill>
              <a:srgbClr val="333399"/>
            </a:solidFill>
            <a:ln>
              <a:noFill/>
            </a:ln>
            <a:effectLst>
              <a:prstShdw prst="shdw17" dist="17961" dir="2700000">
                <a:srgbClr val="1F1F5C"/>
              </a:prstShdw>
            </a:effectLst>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buFont typeface="Wingdings" panose="05000000000000000000" pitchFamily="2" charset="2"/>
                <a:buNone/>
              </a:pPr>
              <a:r>
                <a:rPr lang="en-US" sz="3000" b="1">
                  <a:solidFill>
                    <a:schemeClr val="bg1"/>
                  </a:solidFill>
                  <a:latin typeface="Times New Roman" panose="02020603050405020304" pitchFamily="18" charset="0"/>
                </a:rPr>
                <a:t>  </a:t>
              </a:r>
              <a:r>
                <a:rPr lang="en-US" sz="3700" b="1">
                  <a:solidFill>
                    <a:schemeClr val="bg1"/>
                  </a:solidFill>
                  <a:latin typeface="Times New Roman" panose="02020603050405020304" pitchFamily="18" charset="0"/>
                </a:rPr>
                <a:t>Bao cấp qua giá</a:t>
              </a:r>
            </a:p>
          </p:txBody>
        </p:sp>
        <p:sp>
          <p:nvSpPr>
            <p:cNvPr id="31751" name="Text Box 6"/>
            <p:cNvSpPr txBox="1">
              <a:spLocks noChangeArrowheads="1"/>
            </p:cNvSpPr>
            <p:nvPr/>
          </p:nvSpPr>
          <p:spPr bwMode="auto">
            <a:xfrm>
              <a:off x="1056" y="336"/>
              <a:ext cx="864" cy="3696"/>
            </a:xfrm>
            <a:prstGeom prst="rect">
              <a:avLst/>
            </a:prstGeom>
            <a:solidFill>
              <a:srgbClr val="FFFFCC"/>
            </a:solidFill>
            <a:ln>
              <a:noFill/>
            </a:ln>
            <a:effectLst>
              <a:prstShdw prst="shdw17" dist="17961" dir="2700000">
                <a:srgbClr val="99997A"/>
              </a:prstShdw>
            </a:effectLst>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buFont typeface="Wingdings" panose="05000000000000000000" pitchFamily="2" charset="2"/>
                <a:buNone/>
              </a:pPr>
              <a:r>
                <a:rPr lang="en-US" sz="3700" b="1">
                  <a:solidFill>
                    <a:srgbClr val="000099"/>
                  </a:solidFill>
                  <a:latin typeface="Times New Roman" panose="02020603050405020304" pitchFamily="18" charset="0"/>
                </a:rPr>
                <a:t>Các hình thức chủ yếu của chế độ bao cấp</a:t>
              </a:r>
            </a:p>
          </p:txBody>
        </p:sp>
        <p:sp>
          <p:nvSpPr>
            <p:cNvPr id="31752" name="Text Box 7"/>
            <p:cNvSpPr txBox="1">
              <a:spLocks noChangeArrowheads="1"/>
            </p:cNvSpPr>
            <p:nvPr/>
          </p:nvSpPr>
          <p:spPr bwMode="auto">
            <a:xfrm>
              <a:off x="2880" y="3216"/>
              <a:ext cx="2880" cy="1104"/>
            </a:xfrm>
            <a:prstGeom prst="rect">
              <a:avLst/>
            </a:prstGeom>
            <a:solidFill>
              <a:srgbClr val="FFFFCC"/>
            </a:solidFill>
            <a:ln>
              <a:noFill/>
            </a:ln>
            <a:effectLst>
              <a:prstShdw prst="shdw17" dist="17961" dir="2700000">
                <a:srgbClr val="99997A"/>
              </a:prstShdw>
            </a:effectLst>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buFont typeface="Wingdings" panose="05000000000000000000" pitchFamily="2" charset="2"/>
                <a:buNone/>
              </a:pPr>
              <a:r>
                <a:rPr lang="en-US" sz="3400" b="1">
                  <a:solidFill>
                    <a:srgbClr val="FF0066"/>
                  </a:solidFill>
                  <a:latin typeface="Times New Roman" panose="02020603050405020304" pitchFamily="18" charset="0"/>
                </a:rPr>
                <a:t>Bao cấp theo chế độ cấp phát vốn của ngân sách</a:t>
              </a:r>
            </a:p>
          </p:txBody>
        </p:sp>
        <p:sp>
          <p:nvSpPr>
            <p:cNvPr id="31753" name="Text Box 8"/>
            <p:cNvSpPr txBox="1">
              <a:spLocks noChangeArrowheads="1"/>
            </p:cNvSpPr>
            <p:nvPr/>
          </p:nvSpPr>
          <p:spPr bwMode="auto">
            <a:xfrm>
              <a:off x="2832" y="1872"/>
              <a:ext cx="2736" cy="816"/>
            </a:xfrm>
            <a:prstGeom prst="rect">
              <a:avLst/>
            </a:prstGeom>
            <a:solidFill>
              <a:srgbClr val="FF6699"/>
            </a:solidFill>
            <a:ln>
              <a:noFill/>
            </a:ln>
            <a:effectLst>
              <a:prstShdw prst="shdw17" dist="17961" dir="2700000">
                <a:srgbClr val="993D5C"/>
              </a:prstShdw>
            </a:effectLst>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buFont typeface="Wingdings" panose="05000000000000000000" pitchFamily="2" charset="2"/>
                <a:buNone/>
              </a:pPr>
              <a:r>
                <a:rPr lang="en-US" sz="3000" b="1">
                  <a:latin typeface="Times New Roman" panose="02020603050405020304" pitchFamily="18" charset="0"/>
                </a:rPr>
                <a:t> </a:t>
              </a:r>
              <a:r>
                <a:rPr lang="en-US" sz="3700" b="1">
                  <a:latin typeface="Times New Roman" panose="02020603050405020304" pitchFamily="18" charset="0"/>
                </a:rPr>
                <a:t>Bao cấp qua chế độ tem phiếu</a:t>
              </a:r>
            </a:p>
          </p:txBody>
        </p:sp>
      </p:grpSp>
    </p:spTree>
    <p:extLst>
      <p:ext uri="{BB962C8B-B14F-4D97-AF65-F5344CB8AC3E}">
        <p14:creationId xmlns:p14="http://schemas.microsoft.com/office/powerpoint/2010/main" val="353283572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Group 15"/>
          <p:cNvGrpSpPr>
            <a:grpSpLocks/>
          </p:cNvGrpSpPr>
          <p:nvPr/>
        </p:nvGrpSpPr>
        <p:grpSpPr bwMode="auto">
          <a:xfrm>
            <a:off x="344487" y="2143702"/>
            <a:ext cx="3810000" cy="3476048"/>
            <a:chOff x="-574196" y="1058443"/>
            <a:chExt cx="4625765" cy="4506448"/>
          </a:xfrm>
        </p:grpSpPr>
        <p:pic>
          <p:nvPicPr>
            <p:cNvPr id="32776" name="Picture 19" descr="IMG_07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350" y="1736861"/>
              <a:ext cx="4361559" cy="3247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Oval 30"/>
            <p:cNvSpPr>
              <a:spLocks noChangeArrowheads="1"/>
            </p:cNvSpPr>
            <p:nvPr/>
          </p:nvSpPr>
          <p:spPr bwMode="auto">
            <a:xfrm>
              <a:off x="-574196" y="1058443"/>
              <a:ext cx="4625765" cy="4506448"/>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b="1" dirty="0"/>
            </a:p>
            <a:p>
              <a:pPr algn="ctr" eaLnBrk="1" hangingPunct="1"/>
              <a:endParaRPr lang="en-US" b="1" dirty="0"/>
            </a:p>
            <a:p>
              <a:pPr algn="ctr" eaLnBrk="1" hangingPunct="1"/>
              <a:endParaRPr lang="en-US" b="1" dirty="0"/>
            </a:p>
            <a:p>
              <a:pPr algn="ctr" eaLnBrk="1" hangingPunct="1"/>
              <a:endParaRPr lang="en-US" b="1" dirty="0"/>
            </a:p>
            <a:p>
              <a:pPr algn="ctr" eaLnBrk="1" hangingPunct="1"/>
              <a:endParaRPr lang="en-US" b="1" dirty="0"/>
            </a:p>
            <a:p>
              <a:pPr algn="ctr" eaLnBrk="1" hangingPunct="1"/>
              <a:endParaRPr lang="en-US" b="1" dirty="0"/>
            </a:p>
            <a:p>
              <a:pPr algn="ctr" eaLnBrk="1" hangingPunct="1"/>
              <a:endParaRPr lang="en-US" b="1" dirty="0"/>
            </a:p>
            <a:p>
              <a:pPr algn="ctr" eaLnBrk="1" hangingPunct="1"/>
              <a:endParaRPr lang="en-US" b="1" dirty="0"/>
            </a:p>
            <a:p>
              <a:pPr algn="ctr" eaLnBrk="1" hangingPunct="1"/>
              <a:r>
                <a:rPr lang="en-US" b="1" dirty="0"/>
                <a:t>Tem </a:t>
              </a:r>
              <a:r>
                <a:rPr lang="en-US" b="1" dirty="0" err="1"/>
                <a:t>phiếu</a:t>
              </a:r>
              <a:endParaRPr lang="en-US" b="1" dirty="0"/>
            </a:p>
          </p:txBody>
        </p:sp>
      </p:grpSp>
      <p:sp>
        <p:nvSpPr>
          <p:cNvPr id="43018" name="AutoShape 33"/>
          <p:cNvSpPr>
            <a:spLocks noChangeArrowheads="1"/>
          </p:cNvSpPr>
          <p:nvPr/>
        </p:nvSpPr>
        <p:spPr bwMode="auto">
          <a:xfrm>
            <a:off x="914400" y="581602"/>
            <a:ext cx="5184775" cy="1562100"/>
          </a:xfrm>
          <a:prstGeom prst="curvedDownArrow">
            <a:avLst>
              <a:gd name="adj1" fmla="val 120098"/>
              <a:gd name="adj2" fmla="val 240196"/>
              <a:gd name="adj3" fmla="val 33333"/>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vi-VN"/>
          </a:p>
        </p:txBody>
      </p:sp>
      <p:sp>
        <p:nvSpPr>
          <p:cNvPr id="43017" name="AutoShape 32"/>
          <p:cNvSpPr>
            <a:spLocks noChangeArrowheads="1"/>
          </p:cNvSpPr>
          <p:nvPr/>
        </p:nvSpPr>
        <p:spPr bwMode="auto">
          <a:xfrm>
            <a:off x="914400" y="5505450"/>
            <a:ext cx="5184775" cy="1323398"/>
          </a:xfrm>
          <a:prstGeom prst="curvedUpArrow">
            <a:avLst>
              <a:gd name="adj1" fmla="val 143091"/>
              <a:gd name="adj2" fmla="val 286183"/>
              <a:gd name="adj3" fmla="val 33333"/>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vi-VN"/>
          </a:p>
        </p:txBody>
      </p:sp>
      <p:pic>
        <p:nvPicPr>
          <p:cNvPr id="10" name="Picture 22" descr="IMG_06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228600"/>
            <a:ext cx="3200400" cy="2895600"/>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17" descr="IMG_07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3352800"/>
            <a:ext cx="3200400" cy="3276600"/>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20" name="Rectangle 6"/>
          <p:cNvSpPr>
            <a:spLocks noChangeArrowheads="1"/>
          </p:cNvSpPr>
          <p:nvPr/>
        </p:nvSpPr>
        <p:spPr bwMode="auto">
          <a:xfrm>
            <a:off x="4495800" y="2162752"/>
            <a:ext cx="1066800" cy="3323648"/>
          </a:xfrm>
          <a:prstGeom prst="rect">
            <a:avLst/>
          </a:prstGeom>
          <a:noFill/>
          <a:ln w="9525">
            <a:noFill/>
            <a:miter lim="800000"/>
            <a:headEnd/>
            <a:tailEnd/>
          </a:ln>
        </p:spPr>
        <p:txBody>
          <a:bodyPr/>
          <a:lstStyle/>
          <a:p>
            <a:pPr marL="342900" indent="-342900" algn="ctr">
              <a:lnSpc>
                <a:spcPct val="80000"/>
              </a:lnSpc>
              <a:spcBef>
                <a:spcPct val="20000"/>
              </a:spcBef>
              <a:defRPr/>
            </a:pPr>
            <a:endParaRPr lang="en-US" b="1" dirty="0">
              <a:solidFill>
                <a:srgbClr val="CC0000"/>
              </a:solidFill>
              <a:effectLst>
                <a:outerShdw blurRad="38100" dist="38100" dir="2700000" algn="tl">
                  <a:srgbClr val="C0C0C0"/>
                </a:outerShdw>
              </a:effectLst>
              <a:latin typeface="Arial" charset="0"/>
              <a:cs typeface="Arial" charset="0"/>
            </a:endParaRPr>
          </a:p>
          <a:p>
            <a:pPr marL="342900" indent="-342900" algn="ctr">
              <a:lnSpc>
                <a:spcPct val="80000"/>
              </a:lnSpc>
              <a:spcBef>
                <a:spcPct val="20000"/>
              </a:spcBef>
              <a:defRPr/>
            </a:pPr>
            <a:r>
              <a:rPr lang="en-US" sz="2400" b="1" dirty="0">
                <a:solidFill>
                  <a:srgbClr val="CC0000"/>
                </a:solidFill>
                <a:effectLst>
                  <a:outerShdw blurRad="38100" dist="38100" dir="2700000" algn="tl">
                    <a:srgbClr val="C0C0C0"/>
                  </a:outerShdw>
                </a:effectLst>
                <a:latin typeface="Arial" charset="0"/>
                <a:cs typeface="Arial" charset="0"/>
                <a:hlinkClick r:id="rId5" action="ppaction://hlinkfile"/>
              </a:rPr>
              <a:t>THỰC </a:t>
            </a:r>
          </a:p>
          <a:p>
            <a:pPr marL="342900" indent="-342900" algn="ctr">
              <a:lnSpc>
                <a:spcPct val="80000"/>
              </a:lnSpc>
              <a:spcBef>
                <a:spcPct val="20000"/>
              </a:spcBef>
              <a:defRPr/>
            </a:pPr>
            <a:r>
              <a:rPr lang="en-US" sz="2400" b="1" dirty="0">
                <a:solidFill>
                  <a:srgbClr val="CC0000"/>
                </a:solidFill>
                <a:effectLst>
                  <a:outerShdw blurRad="38100" dist="38100" dir="2700000" algn="tl">
                    <a:srgbClr val="C0C0C0"/>
                  </a:outerShdw>
                </a:effectLst>
                <a:latin typeface="Arial" charset="0"/>
                <a:cs typeface="Arial" charset="0"/>
                <a:hlinkClick r:id="rId5" action="ppaction://hlinkfile"/>
              </a:rPr>
              <a:t>HIỆN </a:t>
            </a:r>
          </a:p>
          <a:p>
            <a:pPr marL="342900" indent="-342900" algn="ctr">
              <a:lnSpc>
                <a:spcPct val="80000"/>
              </a:lnSpc>
              <a:spcBef>
                <a:spcPct val="20000"/>
              </a:spcBef>
              <a:defRPr/>
            </a:pPr>
            <a:r>
              <a:rPr lang="en-US" sz="2400" b="1" dirty="0">
                <a:solidFill>
                  <a:srgbClr val="CC0000"/>
                </a:solidFill>
                <a:effectLst>
                  <a:outerShdw blurRad="38100" dist="38100" dir="2700000" algn="tl">
                    <a:srgbClr val="C0C0C0"/>
                  </a:outerShdw>
                </a:effectLst>
                <a:latin typeface="Arial" charset="0"/>
                <a:cs typeface="Arial" charset="0"/>
                <a:hlinkClick r:id="rId5" action="ppaction://hlinkfile"/>
              </a:rPr>
              <a:t>CHẾ </a:t>
            </a:r>
          </a:p>
          <a:p>
            <a:pPr marL="342900" indent="-342900" algn="ctr">
              <a:lnSpc>
                <a:spcPct val="80000"/>
              </a:lnSpc>
              <a:spcBef>
                <a:spcPct val="20000"/>
              </a:spcBef>
              <a:defRPr/>
            </a:pPr>
            <a:r>
              <a:rPr lang="en-US" sz="2400" b="1" dirty="0">
                <a:solidFill>
                  <a:srgbClr val="CC0000"/>
                </a:solidFill>
                <a:effectLst>
                  <a:outerShdw blurRad="38100" dist="38100" dir="2700000" algn="tl">
                    <a:srgbClr val="C0C0C0"/>
                  </a:outerShdw>
                </a:effectLst>
                <a:latin typeface="Arial" charset="0"/>
                <a:cs typeface="Arial" charset="0"/>
                <a:hlinkClick r:id="rId5" action="ppaction://hlinkfile"/>
              </a:rPr>
              <a:t>ĐỘ </a:t>
            </a:r>
          </a:p>
          <a:p>
            <a:pPr marL="342900" indent="-342900" algn="ctr">
              <a:lnSpc>
                <a:spcPct val="80000"/>
              </a:lnSpc>
              <a:spcBef>
                <a:spcPct val="20000"/>
              </a:spcBef>
              <a:defRPr/>
            </a:pPr>
            <a:r>
              <a:rPr lang="en-US" sz="2400" b="1" dirty="0">
                <a:solidFill>
                  <a:srgbClr val="CC0000"/>
                </a:solidFill>
                <a:effectLst>
                  <a:outerShdw blurRad="38100" dist="38100" dir="2700000" algn="tl">
                    <a:srgbClr val="C0C0C0"/>
                  </a:outerShdw>
                </a:effectLst>
                <a:latin typeface="Arial" charset="0"/>
                <a:cs typeface="Arial" charset="0"/>
                <a:hlinkClick r:id="rId5" action="ppaction://hlinkfile"/>
              </a:rPr>
              <a:t>BAO </a:t>
            </a:r>
          </a:p>
          <a:p>
            <a:pPr marL="342900" indent="-342900" algn="ctr">
              <a:lnSpc>
                <a:spcPct val="80000"/>
              </a:lnSpc>
              <a:spcBef>
                <a:spcPct val="20000"/>
              </a:spcBef>
              <a:defRPr/>
            </a:pPr>
            <a:r>
              <a:rPr lang="en-US" sz="2400" b="1" dirty="0">
                <a:solidFill>
                  <a:srgbClr val="CC0000"/>
                </a:solidFill>
                <a:effectLst>
                  <a:outerShdw blurRad="38100" dist="38100" dir="2700000" algn="tl">
                    <a:srgbClr val="C0C0C0"/>
                  </a:outerShdw>
                </a:effectLst>
                <a:latin typeface="Arial" charset="0"/>
                <a:cs typeface="Arial" charset="0"/>
                <a:hlinkClick r:id="rId5" action="ppaction://hlinkfile"/>
              </a:rPr>
              <a:t>CẤP </a:t>
            </a:r>
          </a:p>
          <a:p>
            <a:pPr marL="342900" indent="-342900" algn="ctr">
              <a:lnSpc>
                <a:spcPct val="80000"/>
              </a:lnSpc>
              <a:spcBef>
                <a:spcPct val="20000"/>
              </a:spcBef>
              <a:defRPr/>
            </a:pPr>
            <a:r>
              <a:rPr lang="en-US" sz="2400" b="1" dirty="0">
                <a:solidFill>
                  <a:srgbClr val="CC0000"/>
                </a:solidFill>
                <a:effectLst>
                  <a:outerShdw blurRad="38100" dist="38100" dir="2700000" algn="tl">
                    <a:srgbClr val="C0C0C0"/>
                  </a:outerShdw>
                </a:effectLst>
                <a:latin typeface="Arial" charset="0"/>
                <a:cs typeface="Arial" charset="0"/>
                <a:hlinkClick r:id="rId5" action="ppaction://hlinkfile"/>
              </a:rPr>
              <a:t>TRÀN </a:t>
            </a:r>
          </a:p>
          <a:p>
            <a:pPr marL="342900" indent="-342900" algn="ctr">
              <a:lnSpc>
                <a:spcPct val="80000"/>
              </a:lnSpc>
              <a:spcBef>
                <a:spcPct val="20000"/>
              </a:spcBef>
              <a:defRPr/>
            </a:pPr>
            <a:r>
              <a:rPr lang="en-US" sz="2400" b="1" dirty="0">
                <a:solidFill>
                  <a:srgbClr val="CC0000"/>
                </a:solidFill>
                <a:effectLst>
                  <a:outerShdw blurRad="38100" dist="38100" dir="2700000" algn="tl">
                    <a:srgbClr val="C0C0C0"/>
                  </a:outerShdw>
                </a:effectLst>
                <a:latin typeface="Arial" charset="0"/>
                <a:cs typeface="Arial" charset="0"/>
                <a:hlinkClick r:id="rId5" action="ppaction://hlinkfile"/>
              </a:rPr>
              <a:t>LAN</a:t>
            </a:r>
            <a:endParaRPr lang="en-US" sz="2400" b="1" dirty="0">
              <a:solidFill>
                <a:srgbClr val="CC0000"/>
              </a:solidFill>
              <a:effectLst>
                <a:outerShdw blurRad="38100" dist="38100" dir="2700000" algn="tl">
                  <a:srgbClr val="C0C0C0"/>
                </a:outerShdw>
              </a:effectLst>
              <a:latin typeface="Arial" charset="0"/>
              <a:cs typeface="Arial" charset="0"/>
            </a:endParaRPr>
          </a:p>
        </p:txBody>
      </p:sp>
    </p:spTree>
    <p:extLst>
      <p:ext uri="{BB962C8B-B14F-4D97-AF65-F5344CB8AC3E}">
        <p14:creationId xmlns:p14="http://schemas.microsoft.com/office/powerpoint/2010/main" val="3181823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018"/>
                                        </p:tgtEl>
                                        <p:attrNameLst>
                                          <p:attrName>style.visibility</p:attrName>
                                        </p:attrNameLst>
                                      </p:cBhvr>
                                      <p:to>
                                        <p:strVal val="visible"/>
                                      </p:to>
                                    </p:set>
                                    <p:animEffect transition="in" filter="wipe(left)">
                                      <p:cBhvr>
                                        <p:cTn id="7" dur="500"/>
                                        <p:tgtEl>
                                          <p:spTgt spid="4301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3017"/>
                                        </p:tgtEl>
                                        <p:attrNameLst>
                                          <p:attrName>style.visibility</p:attrName>
                                        </p:attrNameLst>
                                      </p:cBhvr>
                                      <p:to>
                                        <p:strVal val="visible"/>
                                      </p:to>
                                    </p:set>
                                    <p:animEffect transition="in" filter="wipe(left)">
                                      <p:cBhvr>
                                        <p:cTn id="10" dur="500"/>
                                        <p:tgtEl>
                                          <p:spTgt spid="43017"/>
                                        </p:tgtEl>
                                      </p:cBhvr>
                                    </p:animEffect>
                                  </p:childTnLst>
                                </p:cTn>
                              </p:par>
                              <p:par>
                                <p:cTn id="11" presetID="22" presetClass="entr" presetSubtype="8"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8" grpId="0" animBg="1"/>
      <p:bldP spid="43017" grpId="0" animBg="1"/>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25"/>
          <p:cNvGrpSpPr>
            <a:grpSpLocks/>
          </p:cNvGrpSpPr>
          <p:nvPr/>
        </p:nvGrpSpPr>
        <p:grpSpPr bwMode="auto">
          <a:xfrm>
            <a:off x="152327" y="152400"/>
            <a:ext cx="4772098" cy="2244725"/>
            <a:chOff x="1004" y="1525"/>
            <a:chExt cx="2738" cy="1497"/>
          </a:xfrm>
        </p:grpSpPr>
        <p:pic>
          <p:nvPicPr>
            <p:cNvPr id="33803" name="Picture 26" descr="IMG_07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 y="1751"/>
              <a:ext cx="2116" cy="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Oval 27"/>
            <p:cNvSpPr>
              <a:spLocks noChangeArrowheads="1"/>
            </p:cNvSpPr>
            <p:nvPr/>
          </p:nvSpPr>
          <p:spPr bwMode="auto">
            <a:xfrm>
              <a:off x="1004" y="1525"/>
              <a:ext cx="2738" cy="1497"/>
            </a:xfrm>
            <a:prstGeom prst="ellipse">
              <a:avLst/>
            </a:prstGeom>
            <a:noFill/>
            <a:ln w="38100">
              <a:solidFill>
                <a:srgbClr val="FF3300"/>
              </a:solidFill>
              <a:round/>
              <a:headEnd/>
              <a:tailEnd/>
            </a:ln>
            <a:effectLst/>
          </p:spPr>
          <p:txBody>
            <a:bodyPr wrap="none" anchor="ctr"/>
            <a:lstStyle/>
            <a:p>
              <a:pPr algn="ctr">
                <a:defRPr/>
              </a:pPr>
              <a:endParaRPr lang="en-US" sz="1400" b="1" dirty="0">
                <a:latin typeface="Arial" charset="0"/>
                <a:cs typeface="Arial" charset="0"/>
              </a:endParaRPr>
            </a:p>
            <a:p>
              <a:pPr algn="ctr">
                <a:defRPr/>
              </a:pPr>
              <a:endParaRPr lang="en-US" sz="1400" b="1" dirty="0">
                <a:latin typeface="Arial" charset="0"/>
                <a:cs typeface="Arial" charset="0"/>
              </a:endParaRPr>
            </a:p>
            <a:p>
              <a:pPr algn="ctr">
                <a:defRPr/>
              </a:pPr>
              <a:endParaRPr lang="en-US" sz="1400" b="1" dirty="0">
                <a:latin typeface="Arial" charset="0"/>
                <a:cs typeface="Arial" charset="0"/>
              </a:endParaRPr>
            </a:p>
            <a:p>
              <a:pPr algn="ctr">
                <a:defRPr/>
              </a:pPr>
              <a:endParaRPr lang="en-US" sz="1400" b="1" dirty="0">
                <a:latin typeface="Arial" charset="0"/>
                <a:cs typeface="Arial" charset="0"/>
              </a:endParaRPr>
            </a:p>
            <a:p>
              <a:pPr algn="ctr">
                <a:defRPr/>
              </a:pPr>
              <a:endParaRPr lang="en-US" sz="1400" b="1" dirty="0">
                <a:latin typeface="Arial" charset="0"/>
                <a:cs typeface="Arial" charset="0"/>
              </a:endParaRPr>
            </a:p>
            <a:p>
              <a:pPr algn="ctr">
                <a:defRPr/>
              </a:pPr>
              <a:endParaRPr lang="en-US" sz="1400" b="1" dirty="0">
                <a:latin typeface="Arial" charset="0"/>
                <a:cs typeface="Arial" charset="0"/>
              </a:endParaRPr>
            </a:p>
            <a:p>
              <a:pPr algn="ctr">
                <a:defRPr/>
              </a:pPr>
              <a:endParaRPr lang="en-US" sz="1400" b="1" dirty="0">
                <a:latin typeface="Arial" charset="0"/>
                <a:cs typeface="Arial" charset="0"/>
              </a:endParaRPr>
            </a:p>
            <a:p>
              <a:pPr algn="ctr">
                <a:defRPr/>
              </a:pPr>
              <a:r>
                <a:rPr lang="en-US" sz="1400" b="1" i="1" dirty="0">
                  <a:effectLst>
                    <a:outerShdw blurRad="38100" dist="38100" dir="2700000" algn="tl">
                      <a:srgbClr val="000000">
                        <a:alpha val="43137"/>
                      </a:srgbClr>
                    </a:outerShdw>
                  </a:effectLst>
                  <a:latin typeface="Arial" charset="0"/>
                  <a:cs typeface="Arial" charset="0"/>
                </a:rPr>
                <a:t>Tem </a:t>
              </a:r>
              <a:r>
                <a:rPr lang="en-US" sz="1400" b="1" i="1" dirty="0" err="1">
                  <a:effectLst>
                    <a:outerShdw blurRad="38100" dist="38100" dir="2700000" algn="tl">
                      <a:srgbClr val="000000">
                        <a:alpha val="43137"/>
                      </a:srgbClr>
                    </a:outerShdw>
                  </a:effectLst>
                  <a:latin typeface="Arial" charset="0"/>
                  <a:cs typeface="Arial" charset="0"/>
                </a:rPr>
                <a:t>phiếu</a:t>
              </a:r>
              <a:endParaRPr lang="en-US" sz="1400" b="1" i="1" dirty="0">
                <a:effectLst>
                  <a:outerShdw blurRad="38100" dist="38100" dir="2700000" algn="tl">
                    <a:srgbClr val="000000">
                      <a:alpha val="43137"/>
                    </a:srgbClr>
                  </a:outerShdw>
                </a:effectLst>
                <a:latin typeface="Arial" charset="0"/>
                <a:cs typeface="Arial" charset="0"/>
              </a:endParaRPr>
            </a:p>
          </p:txBody>
        </p:sp>
      </p:grpSp>
      <p:sp>
        <p:nvSpPr>
          <p:cNvPr id="20" name="Rectangle 6"/>
          <p:cNvSpPr>
            <a:spLocks noChangeArrowheads="1"/>
          </p:cNvSpPr>
          <p:nvPr/>
        </p:nvSpPr>
        <p:spPr bwMode="auto">
          <a:xfrm>
            <a:off x="152327" y="2133600"/>
            <a:ext cx="1981273" cy="3276600"/>
          </a:xfrm>
          <a:prstGeom prst="rect">
            <a:avLst/>
          </a:prstGeom>
          <a:noFill/>
          <a:ln w="9525">
            <a:noFill/>
            <a:miter lim="800000"/>
            <a:headEnd/>
            <a:tailEnd/>
          </a:ln>
        </p:spPr>
        <p:txBody>
          <a:bodyPr/>
          <a:lstStyle/>
          <a:p>
            <a:pPr marL="342900" indent="-342900" algn="ctr">
              <a:lnSpc>
                <a:spcPct val="80000"/>
              </a:lnSpc>
              <a:spcBef>
                <a:spcPct val="20000"/>
              </a:spcBef>
              <a:defRPr/>
            </a:pPr>
            <a:endParaRPr lang="en-US" b="1" dirty="0">
              <a:solidFill>
                <a:srgbClr val="CC0000"/>
              </a:solidFill>
              <a:effectLst>
                <a:outerShdw blurRad="38100" dist="38100" dir="2700000" algn="tl">
                  <a:srgbClr val="C0C0C0"/>
                </a:outerShdw>
              </a:effectLst>
              <a:latin typeface="Arial" charset="0"/>
              <a:cs typeface="Arial" charset="0"/>
            </a:endParaRPr>
          </a:p>
          <a:p>
            <a:pPr marL="342900" indent="-342900" algn="ctr">
              <a:lnSpc>
                <a:spcPct val="80000"/>
              </a:lnSpc>
              <a:spcBef>
                <a:spcPct val="20000"/>
              </a:spcBef>
              <a:defRPr/>
            </a:pPr>
            <a:r>
              <a:rPr lang="en-US" sz="3200" b="1" dirty="0">
                <a:solidFill>
                  <a:srgbClr val="CC0000"/>
                </a:solidFill>
                <a:effectLst>
                  <a:outerShdw blurRad="38100" dist="38100" dir="2700000" algn="tl">
                    <a:srgbClr val="C0C0C0"/>
                  </a:outerShdw>
                </a:effectLst>
                <a:latin typeface="Arial" charset="0"/>
                <a:cs typeface="Arial" charset="0"/>
                <a:hlinkClick r:id="rId3" action="ppaction://hlinkfile"/>
              </a:rPr>
              <a:t>THỰC </a:t>
            </a:r>
          </a:p>
          <a:p>
            <a:pPr marL="342900" indent="-342900" algn="ctr">
              <a:lnSpc>
                <a:spcPct val="80000"/>
              </a:lnSpc>
              <a:spcBef>
                <a:spcPct val="20000"/>
              </a:spcBef>
              <a:defRPr/>
            </a:pPr>
            <a:r>
              <a:rPr lang="en-US" sz="3200" b="1" dirty="0">
                <a:solidFill>
                  <a:srgbClr val="CC0000"/>
                </a:solidFill>
                <a:effectLst>
                  <a:outerShdw blurRad="38100" dist="38100" dir="2700000" algn="tl">
                    <a:srgbClr val="C0C0C0"/>
                  </a:outerShdw>
                </a:effectLst>
                <a:latin typeface="Arial" charset="0"/>
                <a:cs typeface="Arial" charset="0"/>
                <a:hlinkClick r:id="rId3" action="ppaction://hlinkfile"/>
              </a:rPr>
              <a:t>HIỆN </a:t>
            </a:r>
          </a:p>
          <a:p>
            <a:pPr marL="342900" indent="-342900" algn="ctr">
              <a:lnSpc>
                <a:spcPct val="80000"/>
              </a:lnSpc>
              <a:spcBef>
                <a:spcPct val="20000"/>
              </a:spcBef>
              <a:defRPr/>
            </a:pPr>
            <a:r>
              <a:rPr lang="en-US" sz="3200" b="1" dirty="0">
                <a:solidFill>
                  <a:srgbClr val="CC0000"/>
                </a:solidFill>
                <a:effectLst>
                  <a:outerShdw blurRad="38100" dist="38100" dir="2700000" algn="tl">
                    <a:srgbClr val="C0C0C0"/>
                  </a:outerShdw>
                </a:effectLst>
                <a:latin typeface="Arial" charset="0"/>
                <a:cs typeface="Arial" charset="0"/>
                <a:hlinkClick r:id="rId3" action="ppaction://hlinkfile"/>
              </a:rPr>
              <a:t>CHẾ </a:t>
            </a:r>
          </a:p>
          <a:p>
            <a:pPr marL="342900" indent="-342900" algn="ctr">
              <a:lnSpc>
                <a:spcPct val="80000"/>
              </a:lnSpc>
              <a:spcBef>
                <a:spcPct val="20000"/>
              </a:spcBef>
              <a:defRPr/>
            </a:pPr>
            <a:r>
              <a:rPr lang="en-US" sz="3200" b="1" dirty="0">
                <a:solidFill>
                  <a:srgbClr val="CC0000"/>
                </a:solidFill>
                <a:effectLst>
                  <a:outerShdw blurRad="38100" dist="38100" dir="2700000" algn="tl">
                    <a:srgbClr val="C0C0C0"/>
                  </a:outerShdw>
                </a:effectLst>
                <a:latin typeface="Arial" charset="0"/>
                <a:cs typeface="Arial" charset="0"/>
                <a:hlinkClick r:id="rId3" action="ppaction://hlinkfile"/>
              </a:rPr>
              <a:t>ĐỘ </a:t>
            </a:r>
          </a:p>
          <a:p>
            <a:pPr marL="342900" indent="-342900" algn="ctr">
              <a:lnSpc>
                <a:spcPct val="80000"/>
              </a:lnSpc>
              <a:spcBef>
                <a:spcPct val="20000"/>
              </a:spcBef>
              <a:defRPr/>
            </a:pPr>
            <a:r>
              <a:rPr lang="en-US" sz="3200" b="1" dirty="0">
                <a:solidFill>
                  <a:srgbClr val="CC0000"/>
                </a:solidFill>
                <a:effectLst>
                  <a:outerShdw blurRad="38100" dist="38100" dir="2700000" algn="tl">
                    <a:srgbClr val="C0C0C0"/>
                  </a:outerShdw>
                </a:effectLst>
                <a:latin typeface="Arial" charset="0"/>
                <a:cs typeface="Arial" charset="0"/>
                <a:hlinkClick r:id="rId3" action="ppaction://hlinkfile"/>
              </a:rPr>
              <a:t>BAO </a:t>
            </a:r>
          </a:p>
          <a:p>
            <a:pPr marL="342900" indent="-342900" algn="ctr">
              <a:lnSpc>
                <a:spcPct val="80000"/>
              </a:lnSpc>
              <a:spcBef>
                <a:spcPct val="20000"/>
              </a:spcBef>
              <a:defRPr/>
            </a:pPr>
            <a:r>
              <a:rPr lang="en-US" sz="3200" b="1" dirty="0">
                <a:solidFill>
                  <a:srgbClr val="CC0000"/>
                </a:solidFill>
                <a:effectLst>
                  <a:outerShdw blurRad="38100" dist="38100" dir="2700000" algn="tl">
                    <a:srgbClr val="C0C0C0"/>
                  </a:outerShdw>
                </a:effectLst>
                <a:latin typeface="Arial" charset="0"/>
                <a:cs typeface="Arial" charset="0"/>
                <a:hlinkClick r:id="rId3" action="ppaction://hlinkfile"/>
              </a:rPr>
              <a:t>CẤP </a:t>
            </a:r>
          </a:p>
          <a:p>
            <a:pPr marL="342900" indent="-342900" algn="ctr">
              <a:lnSpc>
                <a:spcPct val="80000"/>
              </a:lnSpc>
              <a:spcBef>
                <a:spcPct val="20000"/>
              </a:spcBef>
              <a:defRPr/>
            </a:pPr>
            <a:r>
              <a:rPr lang="en-US" sz="3200" b="1" dirty="0">
                <a:solidFill>
                  <a:srgbClr val="CC0000"/>
                </a:solidFill>
                <a:effectLst>
                  <a:outerShdw blurRad="38100" dist="38100" dir="2700000" algn="tl">
                    <a:srgbClr val="C0C0C0"/>
                  </a:outerShdw>
                </a:effectLst>
                <a:latin typeface="Arial" charset="0"/>
                <a:cs typeface="Arial" charset="0"/>
                <a:hlinkClick r:id="rId3" action="ppaction://hlinkfile"/>
              </a:rPr>
              <a:t>TRÀN </a:t>
            </a:r>
          </a:p>
          <a:p>
            <a:pPr marL="342900" indent="-342900" algn="ctr">
              <a:lnSpc>
                <a:spcPct val="80000"/>
              </a:lnSpc>
              <a:spcBef>
                <a:spcPct val="20000"/>
              </a:spcBef>
              <a:defRPr/>
            </a:pPr>
            <a:r>
              <a:rPr lang="en-US" sz="3200" b="1" dirty="0">
                <a:solidFill>
                  <a:srgbClr val="CC0000"/>
                </a:solidFill>
                <a:effectLst>
                  <a:outerShdw blurRad="38100" dist="38100" dir="2700000" algn="tl">
                    <a:srgbClr val="C0C0C0"/>
                  </a:outerShdw>
                </a:effectLst>
                <a:latin typeface="Arial" charset="0"/>
                <a:cs typeface="Arial" charset="0"/>
                <a:hlinkClick r:id="rId3" action="ppaction://hlinkfile"/>
              </a:rPr>
              <a:t>LAN</a:t>
            </a:r>
            <a:endParaRPr lang="en-US" sz="3200" b="1" dirty="0">
              <a:solidFill>
                <a:srgbClr val="CC0000"/>
              </a:solidFill>
              <a:effectLst>
                <a:outerShdw blurRad="38100" dist="38100" dir="2700000" algn="tl">
                  <a:srgbClr val="C0C0C0"/>
                </a:outerShdw>
              </a:effectLst>
              <a:latin typeface="Arial" charset="0"/>
              <a:cs typeface="Arial" charset="0"/>
            </a:endParaRPr>
          </a:p>
        </p:txBody>
      </p:sp>
      <p:pic>
        <p:nvPicPr>
          <p:cNvPr id="16" name="Picture 12" descr="IMG_07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425" y="152400"/>
            <a:ext cx="3929063" cy="2273300"/>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17" name="Picture 14" descr="IMG_07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2667000"/>
            <a:ext cx="3443288" cy="3962400"/>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18" name="Picture 18" descr="IMG_069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2667000"/>
            <a:ext cx="3551382" cy="3962400"/>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21" name="Rectangle 22"/>
          <p:cNvSpPr>
            <a:spLocks noChangeArrowheads="1"/>
          </p:cNvSpPr>
          <p:nvPr/>
        </p:nvSpPr>
        <p:spPr bwMode="auto">
          <a:xfrm>
            <a:off x="5562600" y="2057401"/>
            <a:ext cx="2808288" cy="368300"/>
          </a:xfrm>
          <a:prstGeom prst="rect">
            <a:avLst/>
          </a:prstGeom>
          <a:noFill/>
          <a:ln w="9525">
            <a:noFill/>
            <a:miter lim="800000"/>
            <a:headEnd/>
            <a:tailEnd/>
          </a:ln>
          <a:effectLst/>
        </p:spPr>
        <p:txBody>
          <a:bodyPr anchor="b"/>
          <a:lstStyle/>
          <a:p>
            <a:pPr algn="ctr">
              <a:lnSpc>
                <a:spcPct val="95000"/>
              </a:lnSpc>
              <a:defRPr/>
            </a:pPr>
            <a:r>
              <a:rPr lang="en-US" sz="2800" b="1" i="1" dirty="0" err="1">
                <a:solidFill>
                  <a:schemeClr val="bg1"/>
                </a:solidFill>
                <a:effectLst>
                  <a:outerShdw blurRad="38100" dist="38100" dir="2700000" algn="tl">
                    <a:srgbClr val="000000">
                      <a:alpha val="43137"/>
                    </a:srgbClr>
                  </a:outerShdw>
                </a:effectLst>
                <a:latin typeface="Arial" charset="0"/>
                <a:cs typeface="Arial" charset="0"/>
              </a:rPr>
              <a:t>Cửa</a:t>
            </a:r>
            <a:r>
              <a:rPr lang="en-US" sz="2800" b="1" i="1" dirty="0">
                <a:solidFill>
                  <a:schemeClr val="bg1"/>
                </a:solidFill>
                <a:effectLst>
                  <a:outerShdw blurRad="38100" dist="38100" dir="2700000" algn="tl">
                    <a:srgbClr val="000000">
                      <a:alpha val="43137"/>
                    </a:srgbClr>
                  </a:outerShdw>
                </a:effectLst>
                <a:latin typeface="Arial" charset="0"/>
                <a:cs typeface="Arial" charset="0"/>
              </a:rPr>
              <a:t> </a:t>
            </a:r>
            <a:r>
              <a:rPr lang="en-US" sz="2800" b="1" i="1" dirty="0" err="1">
                <a:solidFill>
                  <a:schemeClr val="bg1"/>
                </a:solidFill>
                <a:effectLst>
                  <a:outerShdw blurRad="38100" dist="38100" dir="2700000" algn="tl">
                    <a:srgbClr val="000000">
                      <a:alpha val="43137"/>
                    </a:srgbClr>
                  </a:outerShdw>
                </a:effectLst>
                <a:latin typeface="Arial" charset="0"/>
                <a:cs typeface="Arial" charset="0"/>
              </a:rPr>
              <a:t>hàng</a:t>
            </a:r>
            <a:r>
              <a:rPr lang="en-US" sz="2800" b="1" i="1" dirty="0">
                <a:solidFill>
                  <a:schemeClr val="bg1"/>
                </a:solidFill>
                <a:effectLst>
                  <a:outerShdw blurRad="38100" dist="38100" dir="2700000" algn="tl">
                    <a:srgbClr val="000000">
                      <a:alpha val="43137"/>
                    </a:srgbClr>
                  </a:outerShdw>
                </a:effectLst>
                <a:latin typeface="Arial" charset="0"/>
                <a:cs typeface="Arial" charset="0"/>
              </a:rPr>
              <a:t> </a:t>
            </a:r>
            <a:r>
              <a:rPr lang="en-US" sz="2800" b="1" i="1" dirty="0" err="1">
                <a:solidFill>
                  <a:schemeClr val="bg1"/>
                </a:solidFill>
                <a:effectLst>
                  <a:outerShdw blurRad="38100" dist="38100" dir="2700000" algn="tl">
                    <a:srgbClr val="000000">
                      <a:alpha val="43137"/>
                    </a:srgbClr>
                  </a:outerShdw>
                </a:effectLst>
                <a:latin typeface="Arial" charset="0"/>
                <a:cs typeface="Arial" charset="0"/>
              </a:rPr>
              <a:t>bách</a:t>
            </a:r>
            <a:r>
              <a:rPr lang="en-US" sz="2800" b="1" i="1" dirty="0">
                <a:solidFill>
                  <a:schemeClr val="bg1"/>
                </a:solidFill>
                <a:effectLst>
                  <a:outerShdw blurRad="38100" dist="38100" dir="2700000" algn="tl">
                    <a:srgbClr val="000000">
                      <a:alpha val="43137"/>
                    </a:srgbClr>
                  </a:outerShdw>
                </a:effectLst>
                <a:latin typeface="Arial" charset="0"/>
                <a:cs typeface="Arial" charset="0"/>
              </a:rPr>
              <a:t> </a:t>
            </a:r>
            <a:r>
              <a:rPr lang="en-US" sz="2800" b="1" i="1" dirty="0" err="1">
                <a:solidFill>
                  <a:schemeClr val="bg1"/>
                </a:solidFill>
                <a:effectLst>
                  <a:outerShdw blurRad="38100" dist="38100" dir="2700000" algn="tl">
                    <a:srgbClr val="000000">
                      <a:alpha val="43137"/>
                    </a:srgbClr>
                  </a:outerShdw>
                </a:effectLst>
                <a:latin typeface="Arial" charset="0"/>
                <a:cs typeface="Arial" charset="0"/>
              </a:rPr>
              <a:t>hoá</a:t>
            </a:r>
            <a:endParaRPr lang="en-US" sz="2800" b="1" i="1" dirty="0">
              <a:solidFill>
                <a:schemeClr val="bg1"/>
              </a:solidFill>
              <a:effectLst>
                <a:outerShdw blurRad="38100" dist="38100" dir="2700000" algn="tl">
                  <a:srgbClr val="000000">
                    <a:alpha val="43137"/>
                  </a:srgbClr>
                </a:outerShdw>
              </a:effectLst>
              <a:latin typeface="Arial" charset="0"/>
              <a:cs typeface="Arial" charset="0"/>
            </a:endParaRPr>
          </a:p>
        </p:txBody>
      </p:sp>
      <p:sp>
        <p:nvSpPr>
          <p:cNvPr id="22" name="Rectangle 23">
            <a:hlinkClick r:id="rId7" action="ppaction://hlinkfile"/>
          </p:cNvPr>
          <p:cNvSpPr>
            <a:spLocks noChangeArrowheads="1"/>
          </p:cNvSpPr>
          <p:nvPr/>
        </p:nvSpPr>
        <p:spPr bwMode="auto">
          <a:xfrm>
            <a:off x="2362200" y="5534025"/>
            <a:ext cx="2808288" cy="269875"/>
          </a:xfrm>
          <a:prstGeom prst="rect">
            <a:avLst/>
          </a:prstGeom>
          <a:noFill/>
          <a:ln w="9525">
            <a:noFill/>
            <a:miter lim="800000"/>
            <a:headEnd/>
            <a:tailEnd/>
          </a:ln>
          <a:effectLst/>
        </p:spPr>
        <p:txBody>
          <a:bodyPr anchor="b"/>
          <a:lstStyle/>
          <a:p>
            <a:pPr algn="ctr">
              <a:lnSpc>
                <a:spcPct val="95000"/>
              </a:lnSpc>
              <a:defRPr/>
            </a:pPr>
            <a:r>
              <a:rPr lang="en-US" sz="2800" b="1" i="1" dirty="0" err="1">
                <a:solidFill>
                  <a:schemeClr val="bg1"/>
                </a:solidFill>
                <a:effectLst>
                  <a:outerShdw blurRad="38100" dist="38100" dir="2700000" algn="tl">
                    <a:srgbClr val="000000">
                      <a:alpha val="43137"/>
                    </a:srgbClr>
                  </a:outerShdw>
                </a:effectLst>
                <a:latin typeface="Arial" charset="0"/>
                <a:cs typeface="Arial" charset="0"/>
              </a:rPr>
              <a:t>Cửa</a:t>
            </a:r>
            <a:r>
              <a:rPr lang="en-US" sz="2800" b="1" i="1" dirty="0">
                <a:solidFill>
                  <a:schemeClr val="bg1"/>
                </a:solidFill>
                <a:effectLst>
                  <a:outerShdw blurRad="38100" dist="38100" dir="2700000" algn="tl">
                    <a:srgbClr val="000000">
                      <a:alpha val="43137"/>
                    </a:srgbClr>
                  </a:outerShdw>
                </a:effectLst>
                <a:latin typeface="Arial" charset="0"/>
                <a:cs typeface="Arial" charset="0"/>
              </a:rPr>
              <a:t> </a:t>
            </a:r>
            <a:r>
              <a:rPr lang="en-US" sz="2800" b="1" i="1" dirty="0" err="1">
                <a:solidFill>
                  <a:schemeClr val="bg1"/>
                </a:solidFill>
                <a:effectLst>
                  <a:outerShdw blurRad="38100" dist="38100" dir="2700000" algn="tl">
                    <a:srgbClr val="000000">
                      <a:alpha val="43137"/>
                    </a:srgbClr>
                  </a:outerShdw>
                </a:effectLst>
                <a:latin typeface="Arial" charset="0"/>
                <a:cs typeface="Arial" charset="0"/>
              </a:rPr>
              <a:t>hàng</a:t>
            </a:r>
            <a:r>
              <a:rPr lang="en-US" sz="2800" b="1" i="1" dirty="0">
                <a:solidFill>
                  <a:schemeClr val="bg1"/>
                </a:solidFill>
                <a:effectLst>
                  <a:outerShdw blurRad="38100" dist="38100" dir="2700000" algn="tl">
                    <a:srgbClr val="000000">
                      <a:alpha val="43137"/>
                    </a:srgbClr>
                  </a:outerShdw>
                </a:effectLst>
                <a:latin typeface="Arial" charset="0"/>
                <a:cs typeface="Arial" charset="0"/>
              </a:rPr>
              <a:t> </a:t>
            </a:r>
            <a:r>
              <a:rPr lang="en-US" sz="2800" b="1" i="1" dirty="0" err="1">
                <a:solidFill>
                  <a:schemeClr val="bg1"/>
                </a:solidFill>
                <a:effectLst>
                  <a:outerShdw blurRad="38100" dist="38100" dir="2700000" algn="tl">
                    <a:srgbClr val="000000">
                      <a:alpha val="43137"/>
                    </a:srgbClr>
                  </a:outerShdw>
                </a:effectLst>
                <a:latin typeface="Arial" charset="0"/>
                <a:cs typeface="Arial" charset="0"/>
              </a:rPr>
              <a:t>vải</a:t>
            </a:r>
            <a:endParaRPr lang="en-US" sz="2800" b="1" i="1" dirty="0">
              <a:solidFill>
                <a:schemeClr val="bg1"/>
              </a:solidFill>
              <a:effectLst>
                <a:outerShdw blurRad="38100" dist="38100" dir="2700000" algn="tl">
                  <a:srgbClr val="000000">
                    <a:alpha val="43137"/>
                  </a:srgbClr>
                </a:outerShdw>
              </a:effectLst>
              <a:latin typeface="Arial" charset="0"/>
              <a:cs typeface="Arial" charset="0"/>
            </a:endParaRPr>
          </a:p>
        </p:txBody>
      </p:sp>
      <p:sp>
        <p:nvSpPr>
          <p:cNvPr id="19" name="Rectangle 19"/>
          <p:cNvSpPr>
            <a:spLocks noChangeArrowheads="1"/>
          </p:cNvSpPr>
          <p:nvPr/>
        </p:nvSpPr>
        <p:spPr bwMode="auto">
          <a:xfrm>
            <a:off x="6248400" y="5486400"/>
            <a:ext cx="1800225" cy="260350"/>
          </a:xfrm>
          <a:prstGeom prst="rect">
            <a:avLst/>
          </a:prstGeom>
          <a:noFill/>
          <a:ln w="9525">
            <a:noFill/>
            <a:miter lim="800000"/>
            <a:headEnd/>
            <a:tailEnd/>
          </a:ln>
          <a:effectLst/>
        </p:spPr>
        <p:txBody>
          <a:bodyPr anchor="b"/>
          <a:lstStyle/>
          <a:p>
            <a:pPr algn="ctr">
              <a:lnSpc>
                <a:spcPct val="95000"/>
              </a:lnSpc>
              <a:defRPr/>
            </a:pPr>
            <a:r>
              <a:rPr lang="en-US" sz="2800" b="1" i="1" dirty="0" err="1">
                <a:solidFill>
                  <a:schemeClr val="bg1"/>
                </a:solidFill>
                <a:effectLst>
                  <a:outerShdw blurRad="38100" dist="38100" dir="2700000" algn="tl">
                    <a:srgbClr val="000000">
                      <a:alpha val="43137"/>
                    </a:srgbClr>
                  </a:outerShdw>
                </a:effectLst>
                <a:latin typeface="Arial" charset="0"/>
                <a:cs typeface="Arial" charset="0"/>
              </a:rPr>
              <a:t>Cửa</a:t>
            </a:r>
            <a:r>
              <a:rPr lang="en-US" sz="2800" b="1" i="1" dirty="0">
                <a:solidFill>
                  <a:schemeClr val="bg1"/>
                </a:solidFill>
                <a:effectLst>
                  <a:outerShdw blurRad="38100" dist="38100" dir="2700000" algn="tl">
                    <a:srgbClr val="000000">
                      <a:alpha val="43137"/>
                    </a:srgbClr>
                  </a:outerShdw>
                </a:effectLst>
                <a:latin typeface="Arial" charset="0"/>
                <a:cs typeface="Arial" charset="0"/>
              </a:rPr>
              <a:t> </a:t>
            </a:r>
            <a:r>
              <a:rPr lang="en-US" sz="2800" b="1" i="1" dirty="0" err="1">
                <a:solidFill>
                  <a:schemeClr val="bg1"/>
                </a:solidFill>
                <a:effectLst>
                  <a:outerShdw blurRad="38100" dist="38100" dir="2700000" algn="tl">
                    <a:srgbClr val="000000">
                      <a:alpha val="43137"/>
                    </a:srgbClr>
                  </a:outerShdw>
                </a:effectLst>
                <a:latin typeface="Arial" charset="0"/>
                <a:cs typeface="Arial" charset="0"/>
              </a:rPr>
              <a:t>hàng</a:t>
            </a:r>
            <a:r>
              <a:rPr lang="en-US" sz="2800" b="1" i="1" dirty="0">
                <a:solidFill>
                  <a:schemeClr val="bg1"/>
                </a:solidFill>
                <a:effectLst>
                  <a:outerShdw blurRad="38100" dist="38100" dir="2700000" algn="tl">
                    <a:srgbClr val="000000">
                      <a:alpha val="43137"/>
                    </a:srgbClr>
                  </a:outerShdw>
                </a:effectLst>
                <a:latin typeface="Arial" charset="0"/>
                <a:cs typeface="Arial" charset="0"/>
              </a:rPr>
              <a:t> </a:t>
            </a:r>
            <a:r>
              <a:rPr lang="en-US" sz="2800" b="1" i="1" dirty="0" err="1">
                <a:solidFill>
                  <a:schemeClr val="bg1"/>
                </a:solidFill>
                <a:effectLst>
                  <a:outerShdw blurRad="38100" dist="38100" dir="2700000" algn="tl">
                    <a:srgbClr val="000000">
                      <a:alpha val="43137"/>
                    </a:srgbClr>
                  </a:outerShdw>
                </a:effectLst>
                <a:latin typeface="Arial" charset="0"/>
                <a:cs typeface="Arial" charset="0"/>
              </a:rPr>
              <a:t>Tết</a:t>
            </a:r>
            <a:endParaRPr lang="en-US" sz="2800" b="1" i="1" dirty="0">
              <a:solidFill>
                <a:schemeClr val="bg1"/>
              </a:solidFill>
              <a:effectLst>
                <a:outerShdw blurRad="38100" dist="38100" dir="2700000" algn="tl">
                  <a:srgbClr val="000000">
                    <a:alpha val="43137"/>
                  </a:srgbClr>
                </a:outerShdw>
              </a:effectLst>
              <a:latin typeface="Arial" charset="0"/>
              <a:cs typeface="Arial" charset="0"/>
            </a:endParaRPr>
          </a:p>
        </p:txBody>
      </p:sp>
    </p:spTree>
    <p:extLst>
      <p:ext uri="{BB962C8B-B14F-4D97-AF65-F5344CB8AC3E}">
        <p14:creationId xmlns:p14="http://schemas.microsoft.com/office/powerpoint/2010/main" val="25329113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to="" calcmode="lin" valueType="num">
                                      <p:cBhvr>
                                        <p:cTn id="7" dur="1" fill="hold"/>
                                        <p:tgtEl>
                                          <p:spTgt spid="16"/>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 to="" calcmode="lin" valueType="num">
                                      <p:cBhvr>
                                        <p:cTn id="10" dur="1" fill="hold"/>
                                        <p:tgtEl>
                                          <p:spTgt spid="18"/>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to="" calcmode="lin" valueType="num">
                                      <p:cBhvr>
                                        <p:cTn id="13" dur="1" fill="hold"/>
                                        <p:tgtEl>
                                          <p:spTgt spid="17"/>
                                        </p:tgtEl>
                                        <p:attrNameLst>
                                          <p:attrName/>
                                        </p:attrNameLst>
                                      </p:cBhvr>
                                    </p:anim>
                                  </p:childTnLst>
                                </p:cTn>
                              </p:par>
                              <p:par>
                                <p:cTn id="14" presetID="24"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to="" calcmode="lin" valueType="num">
                                      <p:cBhvr>
                                        <p:cTn id="16" dur="1" fill="hold"/>
                                        <p:tgtEl>
                                          <p:spTgt spid="21"/>
                                        </p:tgtEl>
                                        <p:attrNameLst>
                                          <p:attrName/>
                                        </p:attrNameLst>
                                      </p:cBhvr>
                                    </p:anim>
                                  </p:childTnLst>
                                </p:cTn>
                              </p:par>
                              <p:par>
                                <p:cTn id="17" presetID="24"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to="" calcmode="lin" valueType="num">
                                      <p:cBhvr>
                                        <p:cTn id="19" dur="1" fill="hold"/>
                                        <p:tgtEl>
                                          <p:spTgt spid="22"/>
                                        </p:tgtEl>
                                        <p:attrNameLst>
                                          <p:attrName/>
                                        </p:attrNameLst>
                                      </p:cBhvr>
                                    </p:anim>
                                  </p:childTnLst>
                                </p:cTn>
                              </p:par>
                              <p:par>
                                <p:cTn id="20" presetID="24"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 to="" calcmode="lin" valueType="num">
                                      <p:cBhvr>
                                        <p:cTn id="22" dur="1" fill="hold"/>
                                        <p:tgtEl>
                                          <p:spTgt spid="1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imgb" descr="200606161832142533380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381000"/>
            <a:ext cx="8001000" cy="2819400"/>
          </a:xfrm>
          <a:noFill/>
        </p:spPr>
      </p:pic>
      <p:pic>
        <p:nvPicPr>
          <p:cNvPr id="34819" name="imgb" descr="1226468149_100gamdv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505200"/>
            <a:ext cx="82296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80056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imgb" descr="http://files.myopera.com/trungvuong73/albums/654548/tem%20phiếu%20thời%20baio%20cap.jpg"/>
          <p:cNvPicPr>
            <a:picLocks noGrp="1" noChangeAspect="1" noChangeArrowheads="1"/>
          </p:cNvPicPr>
          <p:nvPr>
            <p:ph idx="1"/>
          </p:nvPr>
        </p:nvPicPr>
        <p:blipFill>
          <a:blip r:embed="rId2" r:link="rId3">
            <a:extLst>
              <a:ext uri="{28A0092B-C50C-407E-A947-70E740481C1C}">
                <a14:useLocalDpi xmlns:a14="http://schemas.microsoft.com/office/drawing/2010/main" val="0"/>
              </a:ext>
            </a:extLst>
          </a:blip>
          <a:srcRect/>
          <a:stretch>
            <a:fillRect/>
          </a:stretch>
        </p:blipFill>
        <p:spPr>
          <a:xfrm>
            <a:off x="0" y="788988"/>
            <a:ext cx="9144000" cy="5688012"/>
          </a:xfrm>
          <a:noFill/>
        </p:spPr>
      </p:pic>
    </p:spTree>
    <p:extLst>
      <p:ext uri="{BB962C8B-B14F-4D97-AF65-F5344CB8AC3E}">
        <p14:creationId xmlns:p14="http://schemas.microsoft.com/office/powerpoint/2010/main" val="29694656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imgb" descr="SoGa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1220788"/>
            <a:ext cx="7391400" cy="5180012"/>
          </a:xfrm>
          <a:noFill/>
        </p:spPr>
      </p:pic>
    </p:spTree>
    <p:extLst>
      <p:ext uri="{BB962C8B-B14F-4D97-AF65-F5344CB8AC3E}">
        <p14:creationId xmlns:p14="http://schemas.microsoft.com/office/powerpoint/2010/main" val="8406432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762000"/>
            <a:ext cx="6858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0906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90600" y="1371600"/>
            <a:ext cx="7543800" cy="4648200"/>
          </a:xfrm>
          <a:noFill/>
        </p:spPr>
      </p:pic>
    </p:spTree>
    <p:extLst>
      <p:ext uri="{BB962C8B-B14F-4D97-AF65-F5344CB8AC3E}">
        <p14:creationId xmlns:p14="http://schemas.microsoft.com/office/powerpoint/2010/main" val="17059681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09600" y="211208"/>
            <a:ext cx="7748688" cy="963251"/>
          </a:xfrm>
          <a:prstGeom prst="rect">
            <a:avLst/>
          </a:prstGeom>
        </p:spPr>
      </p:pic>
      <p:sp>
        <p:nvSpPr>
          <p:cNvPr id="5" name="Rectangle 3"/>
          <p:cNvSpPr txBox="1">
            <a:spLocks noChangeArrowheads="1"/>
          </p:cNvSpPr>
          <p:nvPr/>
        </p:nvSpPr>
        <p:spPr bwMode="auto">
          <a:xfrm>
            <a:off x="-190500" y="1981200"/>
            <a:ext cx="8915400" cy="4876800"/>
          </a:xfrm>
          <a:prstGeom prst="rect">
            <a:avLst/>
          </a:prstGeom>
          <a:noFill/>
          <a:ln w="9525">
            <a:noFill/>
            <a:miter lim="800000"/>
            <a:headEnd/>
            <a:tailEnd/>
          </a:ln>
          <a:effectLst/>
        </p:spPr>
        <p:txBody>
          <a:bodyPr/>
          <a:lstStyle/>
          <a:p>
            <a:pPr marL="342900" indent="-342900">
              <a:spcBef>
                <a:spcPct val="20000"/>
              </a:spcBef>
              <a:buClr>
                <a:schemeClr val="hlink"/>
              </a:buClr>
              <a:defRPr/>
            </a:pPr>
            <a:endParaRPr lang="en-US" sz="1600" b="1" kern="0"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6" name="Picture 20" descr="IMG_0720"/>
          <p:cNvPicPr>
            <a:picLocks noChangeAspect="1" noChangeArrowheads="1"/>
          </p:cNvPicPr>
          <p:nvPr/>
        </p:nvPicPr>
        <p:blipFill>
          <a:blip r:embed="rId3">
            <a:lum bright="-12000"/>
          </a:blip>
          <a:srcRect/>
          <a:stretch>
            <a:fillRect/>
          </a:stretch>
        </p:blipFill>
        <p:spPr bwMode="auto">
          <a:xfrm>
            <a:off x="6167569" y="3032877"/>
            <a:ext cx="2107762" cy="1825581"/>
          </a:xfrm>
          <a:prstGeom prst="rect">
            <a:avLst/>
          </a:prstGeom>
          <a:ln w="38100">
            <a:solidFill>
              <a:srgbClr val="C00000"/>
            </a:solidFill>
          </a:ln>
          <a:effectLst>
            <a:outerShdw blurRad="292100" dist="139700" dir="2700000" algn="tl" rotWithShape="0">
              <a:srgbClr val="333333">
                <a:alpha val="65000"/>
              </a:srgbClr>
            </a:outerShdw>
          </a:effectLst>
        </p:spPr>
      </p:pic>
      <p:sp>
        <p:nvSpPr>
          <p:cNvPr id="7" name="Rectangle 23"/>
          <p:cNvSpPr>
            <a:spLocks noChangeArrowheads="1"/>
          </p:cNvSpPr>
          <p:nvPr/>
        </p:nvSpPr>
        <p:spPr bwMode="auto">
          <a:xfrm>
            <a:off x="5113194" y="5261829"/>
            <a:ext cx="3778250" cy="55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5000"/>
              </a:lnSpc>
              <a:spcBef>
                <a:spcPct val="0"/>
              </a:spcBef>
              <a:buFontTx/>
              <a:buNone/>
            </a:pPr>
            <a:r>
              <a:rPr lang="en-US" altLang="vi-VN" sz="1600" b="1" i="1" dirty="0">
                <a:solidFill>
                  <a:srgbClr val="FFFF00"/>
                </a:solidFill>
                <a:latin typeface="Times New Roman" panose="02020603050405020304" pitchFamily="18" charset="0"/>
                <a:cs typeface="Times New Roman" panose="02020603050405020304" pitchFamily="18" charset="0"/>
              </a:rPr>
              <a:t> </a:t>
            </a:r>
            <a:r>
              <a:rPr lang="en-US" altLang="vi-VN" sz="1600" b="1" i="1" dirty="0" err="1">
                <a:latin typeface="Times New Roman" panose="02020603050405020304" pitchFamily="18" charset="0"/>
                <a:cs typeface="Times New Roman" panose="02020603050405020304" pitchFamily="18" charset="0"/>
              </a:rPr>
              <a:t>Toàn</a:t>
            </a:r>
            <a:r>
              <a:rPr lang="en-US" altLang="vi-VN" sz="1600" b="1" i="1" dirty="0">
                <a:latin typeface="Times New Roman" panose="02020603050405020304" pitchFamily="18" charset="0"/>
                <a:cs typeface="Times New Roman" panose="02020603050405020304" pitchFamily="18" charset="0"/>
              </a:rPr>
              <a:t> </a:t>
            </a:r>
            <a:r>
              <a:rPr lang="en-US" altLang="vi-VN" sz="1600" b="1" i="1" dirty="0" err="1">
                <a:latin typeface="Times New Roman" panose="02020603050405020304" pitchFamily="18" charset="0"/>
                <a:cs typeface="Times New Roman" panose="02020603050405020304" pitchFamily="18" charset="0"/>
              </a:rPr>
              <a:t>cảnh</a:t>
            </a:r>
            <a:r>
              <a:rPr lang="en-US" altLang="vi-VN" sz="1600" b="1" i="1" dirty="0">
                <a:latin typeface="Times New Roman" panose="02020603050405020304" pitchFamily="18" charset="0"/>
                <a:cs typeface="Times New Roman" panose="02020603050405020304" pitchFamily="18" charset="0"/>
              </a:rPr>
              <a:t> </a:t>
            </a:r>
            <a:r>
              <a:rPr lang="en-US" altLang="vi-VN" sz="1600" b="1" i="1" dirty="0" err="1">
                <a:latin typeface="Times New Roman" panose="02020603050405020304" pitchFamily="18" charset="0"/>
                <a:cs typeface="Times New Roman" panose="02020603050405020304" pitchFamily="18" charset="0"/>
              </a:rPr>
              <a:t>Hội</a:t>
            </a:r>
            <a:r>
              <a:rPr lang="en-US" altLang="vi-VN" sz="1600" b="1" i="1" dirty="0">
                <a:latin typeface="Times New Roman" panose="02020603050405020304" pitchFamily="18" charset="0"/>
                <a:cs typeface="Times New Roman" panose="02020603050405020304" pitchFamily="18" charset="0"/>
              </a:rPr>
              <a:t> </a:t>
            </a:r>
            <a:r>
              <a:rPr lang="en-US" altLang="vi-VN" sz="1600" b="1" i="1" dirty="0" err="1">
                <a:latin typeface="Times New Roman" panose="02020603050405020304" pitchFamily="18" charset="0"/>
                <a:cs typeface="Times New Roman" panose="02020603050405020304" pitchFamily="18" charset="0"/>
              </a:rPr>
              <a:t>nghị</a:t>
            </a:r>
            <a:r>
              <a:rPr lang="en-US" altLang="vi-VN" sz="1600" b="1" i="1" dirty="0">
                <a:latin typeface="Times New Roman" panose="02020603050405020304" pitchFamily="18" charset="0"/>
                <a:cs typeface="Times New Roman" panose="02020603050405020304" pitchFamily="18" charset="0"/>
              </a:rPr>
              <a:t> </a:t>
            </a:r>
            <a:r>
              <a:rPr lang="en-US" altLang="vi-VN" sz="1600" b="1" i="1" dirty="0" err="1">
                <a:latin typeface="Times New Roman" panose="02020603050405020304" pitchFamily="18" charset="0"/>
                <a:cs typeface="Times New Roman" panose="02020603050405020304" pitchFamily="18" charset="0"/>
              </a:rPr>
              <a:t>hiệp</a:t>
            </a:r>
            <a:r>
              <a:rPr lang="en-US" altLang="vi-VN" sz="1600" b="1" i="1" dirty="0">
                <a:latin typeface="Times New Roman" panose="02020603050405020304" pitchFamily="18" charset="0"/>
                <a:cs typeface="Times New Roman" panose="02020603050405020304" pitchFamily="18" charset="0"/>
              </a:rPr>
              <a:t> </a:t>
            </a:r>
            <a:r>
              <a:rPr lang="en-US" altLang="vi-VN" sz="1600" b="1" i="1" dirty="0" err="1">
                <a:latin typeface="Times New Roman" panose="02020603050405020304" pitchFamily="18" charset="0"/>
                <a:cs typeface="Times New Roman" panose="02020603050405020304" pitchFamily="18" charset="0"/>
              </a:rPr>
              <a:t>thương</a:t>
            </a:r>
            <a:r>
              <a:rPr lang="en-US" altLang="vi-VN" sz="1600" b="1" i="1" dirty="0">
                <a:latin typeface="Times New Roman" panose="02020603050405020304" pitchFamily="18" charset="0"/>
                <a:cs typeface="Times New Roman" panose="02020603050405020304" pitchFamily="18" charset="0"/>
              </a:rPr>
              <a:t> </a:t>
            </a:r>
          </a:p>
          <a:p>
            <a:pPr algn="ctr" eaLnBrk="1" hangingPunct="1">
              <a:lnSpc>
                <a:spcPct val="95000"/>
              </a:lnSpc>
              <a:spcBef>
                <a:spcPct val="0"/>
              </a:spcBef>
              <a:buFontTx/>
              <a:buNone/>
            </a:pPr>
            <a:r>
              <a:rPr lang="en-US" altLang="vi-VN" sz="1600" b="1" i="1" dirty="0" err="1">
                <a:latin typeface="Times New Roman" panose="02020603050405020304" pitchFamily="18" charset="0"/>
                <a:cs typeface="Times New Roman" panose="02020603050405020304" pitchFamily="18" charset="0"/>
              </a:rPr>
              <a:t>chính</a:t>
            </a:r>
            <a:r>
              <a:rPr lang="en-US" altLang="vi-VN" sz="1600" b="1" i="1" dirty="0">
                <a:latin typeface="Times New Roman" panose="02020603050405020304" pitchFamily="18" charset="0"/>
                <a:cs typeface="Times New Roman" panose="02020603050405020304" pitchFamily="18" charset="0"/>
              </a:rPr>
              <a:t> </a:t>
            </a:r>
            <a:r>
              <a:rPr lang="en-US" altLang="vi-VN" sz="1600" b="1" i="1" dirty="0" err="1">
                <a:latin typeface="Times New Roman" panose="02020603050405020304" pitchFamily="18" charset="0"/>
                <a:cs typeface="Times New Roman" panose="02020603050405020304" pitchFamily="18" charset="0"/>
              </a:rPr>
              <a:t>trị</a:t>
            </a:r>
            <a:r>
              <a:rPr lang="en-US" altLang="vi-VN" sz="1600" b="1" i="1" dirty="0">
                <a:latin typeface="Times New Roman" panose="02020603050405020304" pitchFamily="18" charset="0"/>
                <a:cs typeface="Times New Roman" panose="02020603050405020304" pitchFamily="18" charset="0"/>
              </a:rPr>
              <a:t> </a:t>
            </a:r>
            <a:r>
              <a:rPr lang="en-US" altLang="vi-VN" sz="1600" b="1" i="1" dirty="0" err="1">
                <a:latin typeface="Times New Roman" panose="02020603050405020304" pitchFamily="18" charset="0"/>
                <a:cs typeface="Times New Roman" panose="02020603050405020304" pitchFamily="18" charset="0"/>
              </a:rPr>
              <a:t>thống</a:t>
            </a:r>
            <a:r>
              <a:rPr lang="en-US" altLang="vi-VN" sz="1600" b="1" i="1" dirty="0">
                <a:latin typeface="Times New Roman" panose="02020603050405020304" pitchFamily="18" charset="0"/>
                <a:cs typeface="Times New Roman" panose="02020603050405020304" pitchFamily="18" charset="0"/>
              </a:rPr>
              <a:t> </a:t>
            </a:r>
            <a:r>
              <a:rPr lang="en-US" altLang="vi-VN" sz="1600" b="1" i="1" dirty="0" err="1">
                <a:latin typeface="Times New Roman" panose="02020603050405020304" pitchFamily="18" charset="0"/>
                <a:cs typeface="Times New Roman" panose="02020603050405020304" pitchFamily="18" charset="0"/>
              </a:rPr>
              <a:t>nhất</a:t>
            </a:r>
            <a:r>
              <a:rPr lang="en-US" altLang="vi-VN" sz="1600" b="1" i="1" dirty="0">
                <a:latin typeface="Times New Roman" panose="02020603050405020304" pitchFamily="18" charset="0"/>
                <a:cs typeface="Times New Roman" panose="02020603050405020304" pitchFamily="18" charset="0"/>
              </a:rPr>
              <a:t> </a:t>
            </a:r>
            <a:r>
              <a:rPr lang="en-US" altLang="vi-VN" sz="1600" b="1" i="1" dirty="0" err="1">
                <a:latin typeface="Times New Roman" panose="02020603050405020304" pitchFamily="18" charset="0"/>
                <a:cs typeface="Times New Roman" panose="02020603050405020304" pitchFamily="18" charset="0"/>
              </a:rPr>
              <a:t>tổ</a:t>
            </a:r>
            <a:r>
              <a:rPr lang="en-US" altLang="vi-VN" sz="1600" b="1" i="1" dirty="0">
                <a:latin typeface="Times New Roman" panose="02020603050405020304" pitchFamily="18" charset="0"/>
                <a:cs typeface="Times New Roman" panose="02020603050405020304" pitchFamily="18" charset="0"/>
              </a:rPr>
              <a:t> </a:t>
            </a:r>
            <a:r>
              <a:rPr lang="en-US" altLang="vi-VN" sz="1600" b="1" i="1" dirty="0" err="1">
                <a:latin typeface="Times New Roman" panose="02020603050405020304" pitchFamily="18" charset="0"/>
                <a:cs typeface="Times New Roman" panose="02020603050405020304" pitchFamily="18" charset="0"/>
              </a:rPr>
              <a:t>quốc</a:t>
            </a:r>
            <a:r>
              <a:rPr lang="en-US" altLang="vi-VN" sz="1600" b="1" i="1" dirty="0">
                <a:latin typeface="Times New Roman" panose="02020603050405020304" pitchFamily="18" charset="0"/>
                <a:cs typeface="Times New Roman" panose="02020603050405020304" pitchFamily="18" charset="0"/>
              </a:rPr>
              <a:t> 11 - 1975</a:t>
            </a:r>
          </a:p>
        </p:txBody>
      </p:sp>
      <p:pic>
        <p:nvPicPr>
          <p:cNvPr id="8" name="Picture 28" descr="10901"/>
          <p:cNvPicPr>
            <a:picLocks noChangeAspect="1" noChangeArrowheads="1"/>
          </p:cNvPicPr>
          <p:nvPr/>
        </p:nvPicPr>
        <p:blipFill>
          <a:blip r:embed="rId4"/>
          <a:srcRect/>
          <a:stretch>
            <a:fillRect/>
          </a:stretch>
        </p:blipFill>
        <p:spPr bwMode="auto">
          <a:xfrm>
            <a:off x="3176719" y="2206536"/>
            <a:ext cx="2209800" cy="2786063"/>
          </a:xfrm>
          <a:prstGeom prst="rect">
            <a:avLst/>
          </a:prstGeom>
          <a:ln w="38100">
            <a:solidFill>
              <a:srgbClr val="C00000"/>
            </a:solidFill>
          </a:ln>
          <a:effectLst>
            <a:outerShdw blurRad="292100" dist="139700" dir="2700000" algn="tl" rotWithShape="0">
              <a:srgbClr val="333333">
                <a:alpha val="65000"/>
              </a:srgbClr>
            </a:outerShdw>
          </a:effectLst>
        </p:spPr>
      </p:pic>
      <p:sp>
        <p:nvSpPr>
          <p:cNvPr id="9" name="Rectangle 29"/>
          <p:cNvSpPr>
            <a:spLocks noChangeArrowheads="1"/>
          </p:cNvSpPr>
          <p:nvPr/>
        </p:nvSpPr>
        <p:spPr bwMode="auto">
          <a:xfrm>
            <a:off x="2920527" y="5330418"/>
            <a:ext cx="23622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5000"/>
              </a:lnSpc>
              <a:spcBef>
                <a:spcPct val="0"/>
              </a:spcBef>
              <a:buFontTx/>
              <a:buNone/>
            </a:pPr>
            <a:r>
              <a:rPr lang="en-US" altLang="vi-VN" sz="1600" b="1" i="1" dirty="0">
                <a:latin typeface="Times New Roman" panose="02020603050405020304" pitchFamily="18" charset="0"/>
                <a:cs typeface="Times New Roman" panose="02020603050405020304" pitchFamily="18" charset="0"/>
              </a:rPr>
              <a:t/>
            </a:r>
            <a:br>
              <a:rPr lang="en-US" altLang="vi-VN" sz="1600" b="1" i="1" dirty="0">
                <a:latin typeface="Times New Roman" panose="02020603050405020304" pitchFamily="18" charset="0"/>
                <a:cs typeface="Times New Roman" panose="02020603050405020304" pitchFamily="18" charset="0"/>
              </a:rPr>
            </a:br>
            <a:r>
              <a:rPr lang="en-US" altLang="vi-VN" sz="1600" b="1" i="1" dirty="0" err="1">
                <a:latin typeface="Times New Roman" panose="02020603050405020304" pitchFamily="18" charset="0"/>
                <a:cs typeface="Times New Roman" panose="02020603050405020304" pitchFamily="18" charset="0"/>
              </a:rPr>
              <a:t>Nước</a:t>
            </a:r>
            <a:r>
              <a:rPr lang="en-US" altLang="vi-VN" sz="1600" b="1" i="1" dirty="0">
                <a:latin typeface="Times New Roman" panose="02020603050405020304" pitchFamily="18" charset="0"/>
                <a:cs typeface="Times New Roman" panose="02020603050405020304" pitchFamily="18" charset="0"/>
              </a:rPr>
              <a:t> </a:t>
            </a:r>
            <a:r>
              <a:rPr lang="en-US" altLang="vi-VN" sz="1600" b="1" i="1" dirty="0" err="1">
                <a:latin typeface="Times New Roman" panose="02020603050405020304" pitchFamily="18" charset="0"/>
                <a:cs typeface="Times New Roman" panose="02020603050405020304" pitchFamily="18" charset="0"/>
              </a:rPr>
              <a:t>mắt</a:t>
            </a:r>
            <a:r>
              <a:rPr lang="en-US" altLang="vi-VN" sz="1600" b="1" i="1" dirty="0">
                <a:latin typeface="Times New Roman" panose="02020603050405020304" pitchFamily="18" charset="0"/>
                <a:cs typeface="Times New Roman" panose="02020603050405020304" pitchFamily="18" charset="0"/>
              </a:rPr>
              <a:t> </a:t>
            </a:r>
            <a:r>
              <a:rPr lang="en-US" altLang="vi-VN" sz="1600" b="1" i="1" dirty="0" err="1">
                <a:latin typeface="Times New Roman" panose="02020603050405020304" pitchFamily="18" charset="0"/>
                <a:cs typeface="Times New Roman" panose="02020603050405020304" pitchFamily="18" charset="0"/>
              </a:rPr>
              <a:t>ngày</a:t>
            </a:r>
            <a:r>
              <a:rPr lang="en-US" altLang="vi-VN" sz="1600" b="1" i="1" dirty="0">
                <a:latin typeface="Times New Roman" panose="02020603050405020304" pitchFamily="18" charset="0"/>
                <a:cs typeface="Times New Roman" panose="02020603050405020304" pitchFamily="18" charset="0"/>
              </a:rPr>
              <a:t> </a:t>
            </a:r>
          </a:p>
          <a:p>
            <a:pPr algn="ctr" eaLnBrk="1" hangingPunct="1">
              <a:lnSpc>
                <a:spcPct val="95000"/>
              </a:lnSpc>
              <a:spcBef>
                <a:spcPct val="0"/>
              </a:spcBef>
              <a:buFontTx/>
              <a:buNone/>
            </a:pPr>
            <a:r>
              <a:rPr lang="en-US" altLang="vi-VN" sz="1600" b="1" i="1" dirty="0">
                <a:latin typeface="Times New Roman" panose="02020603050405020304" pitchFamily="18" charset="0"/>
                <a:cs typeface="Times New Roman" panose="02020603050405020304" pitchFamily="18" charset="0"/>
              </a:rPr>
              <a:t>sum </a:t>
            </a:r>
            <a:r>
              <a:rPr lang="en-US" altLang="vi-VN" sz="1600" b="1" i="1" dirty="0" err="1">
                <a:latin typeface="Times New Roman" panose="02020603050405020304" pitchFamily="18" charset="0"/>
                <a:cs typeface="Times New Roman" panose="02020603050405020304" pitchFamily="18" charset="0"/>
              </a:rPr>
              <a:t>họp</a:t>
            </a:r>
            <a:endParaRPr lang="en-US" altLang="vi-VN" sz="1600" b="1" i="1" dirty="0">
              <a:latin typeface="Times New Roman" panose="02020603050405020304" pitchFamily="18" charset="0"/>
              <a:cs typeface="Times New Roman" panose="02020603050405020304" pitchFamily="18" charset="0"/>
            </a:endParaRPr>
          </a:p>
        </p:txBody>
      </p:sp>
      <p:grpSp>
        <p:nvGrpSpPr>
          <p:cNvPr id="2" name="Group 49"/>
          <p:cNvGrpSpPr>
            <a:grpSpLocks/>
          </p:cNvGrpSpPr>
          <p:nvPr/>
        </p:nvGrpSpPr>
        <p:grpSpPr bwMode="auto">
          <a:xfrm>
            <a:off x="187106" y="2206536"/>
            <a:ext cx="2612007" cy="2862092"/>
            <a:chOff x="701" y="192"/>
            <a:chExt cx="3475" cy="3414"/>
          </a:xfrm>
        </p:grpSpPr>
        <p:pic>
          <p:nvPicPr>
            <p:cNvPr id="70667" name="Picture 30" descr="3560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 y="192"/>
              <a:ext cx="3456" cy="2448"/>
            </a:xfrm>
            <a:prstGeom prst="rect">
              <a:avLst/>
            </a:prstGeom>
            <a:noFill/>
            <a:ln>
              <a:noFill/>
            </a:ln>
            <a:effectLst>
              <a:outerShdw dist="107763" dir="189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2"/>
            <p:cNvSpPr>
              <a:spLocks noChangeArrowheads="1"/>
            </p:cNvSpPr>
            <p:nvPr/>
          </p:nvSpPr>
          <p:spPr bwMode="white">
            <a:xfrm>
              <a:off x="701" y="3252"/>
              <a:ext cx="3416" cy="354"/>
            </a:xfrm>
            <a:prstGeom prst="rect">
              <a:avLst/>
            </a:prstGeom>
            <a:noFill/>
            <a:ln w="9525">
              <a:noFill/>
              <a:miter lim="800000"/>
              <a:headEnd/>
              <a:tailEnd/>
            </a:ln>
            <a:effectLst/>
          </p:spPr>
          <p:txBody>
            <a:bodyPr anchor="ctr"/>
            <a:lstStyle/>
            <a:p>
              <a:pPr algn="ctr" eaLnBrk="1" hangingPunct="1">
                <a:defRPr/>
              </a:pPr>
              <a:r>
                <a:rPr lang="en-US" sz="1600" b="1" i="1" dirty="0" err="1" smtClean="0">
                  <a:solidFill>
                    <a:schemeClr val="tx1">
                      <a:lumMod val="50000"/>
                    </a:schemeClr>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Bắc</a:t>
              </a:r>
              <a:r>
                <a:rPr lang="en-US" sz="1600" b="1" i="1" dirty="0" smtClean="0">
                  <a:solidFill>
                    <a:schemeClr val="tx1">
                      <a:lumMod val="50000"/>
                    </a:schemeClr>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 Nam </a:t>
              </a:r>
              <a:r>
                <a:rPr lang="en-US" sz="1600" b="1" i="1" dirty="0" err="1" smtClean="0">
                  <a:solidFill>
                    <a:schemeClr val="tx1">
                      <a:lumMod val="50000"/>
                    </a:schemeClr>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thu</a:t>
              </a:r>
              <a:r>
                <a:rPr lang="en-US" sz="1600" b="1" i="1" dirty="0" smtClean="0">
                  <a:solidFill>
                    <a:schemeClr val="tx1">
                      <a:lumMod val="50000"/>
                    </a:schemeClr>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sz="1600" b="1" i="1" dirty="0" err="1" smtClean="0">
                  <a:solidFill>
                    <a:schemeClr val="tx1">
                      <a:lumMod val="50000"/>
                    </a:schemeClr>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về</a:t>
              </a:r>
              <a:r>
                <a:rPr lang="en-US" sz="1600" b="1" i="1" dirty="0" smtClean="0">
                  <a:solidFill>
                    <a:schemeClr val="tx1">
                      <a:lumMod val="50000"/>
                    </a:schemeClr>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sz="1600" b="1" i="1" dirty="0" err="1" smtClean="0">
                  <a:solidFill>
                    <a:schemeClr val="tx1">
                      <a:lumMod val="50000"/>
                    </a:schemeClr>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một</a:t>
              </a:r>
              <a:r>
                <a:rPr lang="en-US" sz="1600" b="1" i="1" dirty="0" smtClean="0">
                  <a:solidFill>
                    <a:schemeClr val="tx1">
                      <a:lumMod val="50000"/>
                    </a:schemeClr>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sz="1600" b="1" i="1" dirty="0" err="1" smtClean="0">
                  <a:solidFill>
                    <a:schemeClr val="tx1">
                      <a:lumMod val="50000"/>
                    </a:schemeClr>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mối</a:t>
              </a:r>
              <a:r>
                <a:rPr lang="en-US" sz="1600" b="1" i="1" dirty="0" smtClean="0">
                  <a:solidFill>
                    <a:schemeClr val="tx1">
                      <a:lumMod val="50000"/>
                    </a:schemeClr>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30/4/1975</a:t>
              </a:r>
              <a:endParaRPr lang="en-US" sz="1600" b="1" i="1" dirty="0">
                <a:solidFill>
                  <a:schemeClr val="tx1">
                    <a:lumMod val="50000"/>
                  </a:schemeClr>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pic>
          <p:nvPicPr>
            <p:cNvPr id="70669" name="Picture 48" descr="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 y="432"/>
              <a:ext cx="3073" cy="2158"/>
            </a:xfrm>
            <a:prstGeom prst="rect">
              <a:avLst/>
            </a:prstGeom>
            <a:noFill/>
            <a:ln w="76200">
              <a:solidFill>
                <a:srgbClr val="A50021"/>
              </a:solidFill>
              <a:miter lim="800000"/>
              <a:headEnd/>
              <a:tailEnd/>
            </a:ln>
            <a:effectLst>
              <a:outerShdw dist="107763" dir="189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grpSp>
      <p:sp>
        <p:nvSpPr>
          <p:cNvPr id="28" name="Rectangle 27"/>
          <p:cNvSpPr/>
          <p:nvPr/>
        </p:nvSpPr>
        <p:spPr>
          <a:xfrm>
            <a:off x="5282727" y="1883566"/>
            <a:ext cx="3581400" cy="646113"/>
          </a:xfrm>
          <a:prstGeom prst="rect">
            <a:avLst/>
          </a:prstGeom>
        </p:spPr>
        <p:txBody>
          <a:bodyPr>
            <a:spAutoFit/>
          </a:bodyPr>
          <a:lstStyle/>
          <a:p>
            <a:pPr marL="342900" indent="-342900" algn="ctr" eaLnBrk="1" hangingPunct="1">
              <a:lnSpc>
                <a:spcPct val="90000"/>
              </a:lnSpc>
              <a:spcBef>
                <a:spcPct val="20000"/>
              </a:spcBef>
              <a:defRPr/>
            </a:pPr>
            <a:r>
              <a:rPr lang="en-US" b="1" dirty="0">
                <a:solidFill>
                  <a:srgbClr val="C00000"/>
                </a:solidFill>
                <a:effectLst>
                  <a:outerShdw blurRad="38100" dist="38100" dir="2700000" algn="tl">
                    <a:srgbClr val="000000">
                      <a:alpha val="43137"/>
                    </a:srgbClr>
                  </a:outerShdw>
                </a:effectLst>
                <a:latin typeface="Arial" charset="0"/>
                <a:cs typeface="Arial" charset="0"/>
              </a:rPr>
              <a:t>HỘI NGHỊ HIỆP THƯƠNG</a:t>
            </a:r>
          </a:p>
          <a:p>
            <a:pPr marL="342900" indent="-342900" algn="ctr" eaLnBrk="1" hangingPunct="1">
              <a:lnSpc>
                <a:spcPct val="90000"/>
              </a:lnSpc>
              <a:spcBef>
                <a:spcPct val="20000"/>
              </a:spcBef>
              <a:defRPr/>
            </a:pPr>
            <a:r>
              <a:rPr lang="en-US" b="1" dirty="0">
                <a:solidFill>
                  <a:srgbClr val="C00000"/>
                </a:solidFill>
                <a:effectLst>
                  <a:outerShdw blurRad="38100" dist="38100" dir="2700000" algn="tl">
                    <a:srgbClr val="000000">
                      <a:alpha val="43137"/>
                    </a:srgbClr>
                  </a:outerShdw>
                </a:effectLst>
                <a:latin typeface="Arial" charset="0"/>
                <a:cs typeface="Arial" charset="0"/>
              </a:rPr>
              <a:t>CHÍNH TRỊ 11 - 1975</a:t>
            </a:r>
          </a:p>
        </p:txBody>
      </p:sp>
      <p:sp>
        <p:nvSpPr>
          <p:cNvPr id="4" name="Rectangle 3"/>
          <p:cNvSpPr/>
          <p:nvPr/>
        </p:nvSpPr>
        <p:spPr>
          <a:xfrm>
            <a:off x="1600200" y="1174459"/>
            <a:ext cx="3771900" cy="5781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smtClean="0">
                <a:latin typeface="Times New Roman" panose="02020603050405020304" pitchFamily="18" charset="0"/>
                <a:cs typeface="Times New Roman" panose="02020603050405020304" pitchFamily="18" charset="0"/>
              </a:rPr>
              <a:t>a. </a:t>
            </a:r>
            <a:r>
              <a:rPr lang="en-US" sz="2000" dirty="0" err="1" smtClean="0">
                <a:latin typeface="Times New Roman" panose="02020603050405020304" pitchFamily="18" charset="0"/>
                <a:cs typeface="Times New Roman" panose="02020603050405020304" pitchFamily="18" charset="0"/>
              </a:rPr>
              <a:t>Hoàn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thành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thống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nhất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đất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nước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về</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mặt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nước</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5627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1" fill="hold"/>
                                        <p:tgtEl>
                                          <p:spTgt spid="6"/>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to="" calcmode="lin" valueType="num">
                                      <p:cBhvr>
                                        <p:cTn id="10" dur="1" fill="hold"/>
                                        <p:tgtEl>
                                          <p:spTgt spid="7"/>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to="" calcmode="lin" valueType="num">
                                      <p:cBhvr>
                                        <p:cTn id="13" dur="1" fill="hold"/>
                                        <p:tgtEl>
                                          <p:spTgt spid="8"/>
                                        </p:tgtEl>
                                        <p:attrNameLst>
                                          <p:attrName/>
                                        </p:attrNameLst>
                                      </p:cBhvr>
                                    </p:anim>
                                  </p:childTnLst>
                                </p:cTn>
                              </p:par>
                              <p:par>
                                <p:cTn id="14" presetID="24"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to="" calcmode="lin" valueType="num">
                                      <p:cBhvr>
                                        <p:cTn id="16" dur="1" fill="hold"/>
                                        <p:tgtEl>
                                          <p:spTgt spid="9"/>
                                        </p:tgtEl>
                                        <p:attrNameLst>
                                          <p:attrName/>
                                        </p:attrNameLst>
                                      </p:cBhvr>
                                    </p:anim>
                                  </p:childTnLst>
                                </p:cTn>
                              </p:par>
                              <p:par>
                                <p:cTn id="17" presetID="24"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to="" calcmode="lin" valueType="num">
                                      <p:cBhvr>
                                        <p:cTn id="19" dur="1" fill="hold"/>
                                        <p:tgtEl>
                                          <p:spTgt spid="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14400" y="381000"/>
            <a:ext cx="7543800" cy="6019800"/>
          </a:xfrm>
        </p:spPr>
      </p:pic>
    </p:spTree>
    <p:extLst>
      <p:ext uri="{BB962C8B-B14F-4D97-AF65-F5344CB8AC3E}">
        <p14:creationId xmlns:p14="http://schemas.microsoft.com/office/powerpoint/2010/main" val="23856560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66738" y="457200"/>
            <a:ext cx="8001000" cy="6019800"/>
          </a:xfrm>
        </p:spPr>
      </p:pic>
    </p:spTree>
    <p:extLst>
      <p:ext uri="{BB962C8B-B14F-4D97-AF65-F5344CB8AC3E}">
        <p14:creationId xmlns:p14="http://schemas.microsoft.com/office/powerpoint/2010/main" val="8839898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p:spPr>
      </p:pic>
    </p:spTree>
    <p:extLst>
      <p:ext uri="{BB962C8B-B14F-4D97-AF65-F5344CB8AC3E}">
        <p14:creationId xmlns:p14="http://schemas.microsoft.com/office/powerpoint/2010/main" val="4496404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AutoShape 2"/>
          <p:cNvSpPr>
            <a:spLocks noChangeArrowheads="1"/>
          </p:cNvSpPr>
          <p:nvPr/>
        </p:nvSpPr>
        <p:spPr bwMode="auto">
          <a:xfrm>
            <a:off x="3429000" y="838200"/>
            <a:ext cx="2438400" cy="2590800"/>
          </a:xfrm>
          <a:prstGeom prst="leftRightArrowCallout">
            <a:avLst>
              <a:gd name="adj1" fmla="val 43622"/>
              <a:gd name="adj2" fmla="val 26563"/>
              <a:gd name="adj3" fmla="val 11981"/>
              <a:gd name="adj4"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b="1">
                <a:solidFill>
                  <a:srgbClr val="FF0066"/>
                </a:solidFill>
                <a:latin typeface="Tahoma" panose="020B0604030504040204" pitchFamily="34" charset="0"/>
              </a:rPr>
              <a:t>Cơ chế </a:t>
            </a:r>
            <a:br>
              <a:rPr lang="en-US" b="1">
                <a:solidFill>
                  <a:srgbClr val="FF0066"/>
                </a:solidFill>
                <a:latin typeface="Tahoma" panose="020B0604030504040204" pitchFamily="34" charset="0"/>
              </a:rPr>
            </a:br>
            <a:r>
              <a:rPr lang="en-US" b="1">
                <a:solidFill>
                  <a:srgbClr val="FF0066"/>
                </a:solidFill>
                <a:latin typeface="Tahoma" panose="020B0604030504040204" pitchFamily="34" charset="0"/>
              </a:rPr>
              <a:t>kế hoạch hóa </a:t>
            </a:r>
            <a:br>
              <a:rPr lang="en-US" b="1">
                <a:solidFill>
                  <a:srgbClr val="FF0066"/>
                </a:solidFill>
                <a:latin typeface="Tahoma" panose="020B0604030504040204" pitchFamily="34" charset="0"/>
              </a:rPr>
            </a:br>
            <a:r>
              <a:rPr lang="en-US" b="1">
                <a:solidFill>
                  <a:srgbClr val="FF0066"/>
                </a:solidFill>
                <a:latin typeface="Tahoma" panose="020B0604030504040204" pitchFamily="34" charset="0"/>
              </a:rPr>
              <a:t>tập trung </a:t>
            </a:r>
            <a:br>
              <a:rPr lang="en-US" b="1">
                <a:solidFill>
                  <a:srgbClr val="FF0066"/>
                </a:solidFill>
                <a:latin typeface="Tahoma" panose="020B0604030504040204" pitchFamily="34" charset="0"/>
              </a:rPr>
            </a:br>
            <a:r>
              <a:rPr lang="en-US" b="1">
                <a:solidFill>
                  <a:srgbClr val="FF0066"/>
                </a:solidFill>
                <a:latin typeface="Tahoma" panose="020B0604030504040204" pitchFamily="34" charset="0"/>
              </a:rPr>
              <a:t>quan liêu, </a:t>
            </a:r>
            <a:br>
              <a:rPr lang="en-US" b="1">
                <a:solidFill>
                  <a:srgbClr val="FF0066"/>
                </a:solidFill>
                <a:latin typeface="Tahoma" panose="020B0604030504040204" pitchFamily="34" charset="0"/>
              </a:rPr>
            </a:br>
            <a:r>
              <a:rPr lang="en-US" b="1">
                <a:solidFill>
                  <a:srgbClr val="FF0066"/>
                </a:solidFill>
                <a:latin typeface="Tahoma" panose="020B0604030504040204" pitchFamily="34" charset="0"/>
              </a:rPr>
              <a:t>bao cấp</a:t>
            </a:r>
          </a:p>
        </p:txBody>
      </p:sp>
      <p:sp>
        <p:nvSpPr>
          <p:cNvPr id="43011" name="Oval 3"/>
          <p:cNvSpPr>
            <a:spLocks noChangeArrowheads="1"/>
          </p:cNvSpPr>
          <p:nvPr/>
        </p:nvSpPr>
        <p:spPr bwMode="auto">
          <a:xfrm>
            <a:off x="0" y="533400"/>
            <a:ext cx="2743200" cy="4495800"/>
          </a:xfrm>
          <a:prstGeom prst="ellipse">
            <a:avLst/>
          </a:pr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sz="2400" b="1">
                <a:solidFill>
                  <a:srgbClr val="000099"/>
                </a:solidFill>
                <a:latin typeface="Tahoma" panose="020B0604030504040204" pitchFamily="34" charset="0"/>
              </a:rPr>
              <a:t>Tập trung </a:t>
            </a:r>
            <a:br>
              <a:rPr lang="en-US" sz="2400" b="1">
                <a:solidFill>
                  <a:srgbClr val="000099"/>
                </a:solidFill>
                <a:latin typeface="Tahoma" panose="020B0604030504040204" pitchFamily="34" charset="0"/>
              </a:rPr>
            </a:br>
            <a:r>
              <a:rPr lang="en-US" sz="2400" b="1">
                <a:solidFill>
                  <a:srgbClr val="000099"/>
                </a:solidFill>
                <a:latin typeface="Tahoma" panose="020B0604030504040204" pitchFamily="34" charset="0"/>
              </a:rPr>
              <a:t>tối đa nguồn lực </a:t>
            </a:r>
            <a:br>
              <a:rPr lang="en-US" sz="2400" b="1">
                <a:solidFill>
                  <a:srgbClr val="000099"/>
                </a:solidFill>
                <a:latin typeface="Tahoma" panose="020B0604030504040204" pitchFamily="34" charset="0"/>
              </a:rPr>
            </a:br>
            <a:r>
              <a:rPr lang="en-US" sz="2400" b="1">
                <a:solidFill>
                  <a:srgbClr val="000099"/>
                </a:solidFill>
                <a:latin typeface="Tahoma" panose="020B0604030504040204" pitchFamily="34" charset="0"/>
              </a:rPr>
              <a:t>kinh tế vào các </a:t>
            </a:r>
            <a:br>
              <a:rPr lang="en-US" sz="2400" b="1">
                <a:solidFill>
                  <a:srgbClr val="000099"/>
                </a:solidFill>
                <a:latin typeface="Tahoma" panose="020B0604030504040204" pitchFamily="34" charset="0"/>
              </a:rPr>
            </a:br>
            <a:r>
              <a:rPr lang="en-US" sz="2400" b="1">
                <a:solidFill>
                  <a:srgbClr val="000099"/>
                </a:solidFill>
                <a:latin typeface="Tahoma" panose="020B0604030504040204" pitchFamily="34" charset="0"/>
              </a:rPr>
              <a:t>mục tiêu chủ yếu</a:t>
            </a:r>
            <a:br>
              <a:rPr lang="en-US" sz="2400" b="1">
                <a:solidFill>
                  <a:srgbClr val="000099"/>
                </a:solidFill>
                <a:latin typeface="Tahoma" panose="020B0604030504040204" pitchFamily="34" charset="0"/>
              </a:rPr>
            </a:br>
            <a:r>
              <a:rPr lang="en-US" sz="2400" b="1">
                <a:solidFill>
                  <a:srgbClr val="000099"/>
                </a:solidFill>
                <a:latin typeface="Tahoma" panose="020B0604030504040204" pitchFamily="34" charset="0"/>
              </a:rPr>
              <a:t>trong từng giai</a:t>
            </a:r>
            <a:br>
              <a:rPr lang="en-US" sz="2400" b="1">
                <a:solidFill>
                  <a:srgbClr val="000099"/>
                </a:solidFill>
                <a:latin typeface="Tahoma" panose="020B0604030504040204" pitchFamily="34" charset="0"/>
              </a:rPr>
            </a:br>
            <a:r>
              <a:rPr lang="en-US" sz="2400" b="1">
                <a:solidFill>
                  <a:srgbClr val="000099"/>
                </a:solidFill>
                <a:latin typeface="Tahoma" panose="020B0604030504040204" pitchFamily="34" charset="0"/>
              </a:rPr>
              <a:t>đoạn và điều </a:t>
            </a:r>
            <a:br>
              <a:rPr lang="en-US" sz="2400" b="1">
                <a:solidFill>
                  <a:srgbClr val="000099"/>
                </a:solidFill>
                <a:latin typeface="Tahoma" panose="020B0604030504040204" pitchFamily="34" charset="0"/>
              </a:rPr>
            </a:br>
            <a:r>
              <a:rPr lang="en-US" sz="2400" b="1">
                <a:solidFill>
                  <a:srgbClr val="000099"/>
                </a:solidFill>
                <a:latin typeface="Tahoma" panose="020B0604030504040204" pitchFamily="34" charset="0"/>
              </a:rPr>
              <a:t>kiện cụ thể</a:t>
            </a:r>
          </a:p>
        </p:txBody>
      </p:sp>
      <p:sp>
        <p:nvSpPr>
          <p:cNvPr id="43012" name="Oval 4"/>
          <p:cNvSpPr>
            <a:spLocks noChangeArrowheads="1"/>
          </p:cNvSpPr>
          <p:nvPr/>
        </p:nvSpPr>
        <p:spPr bwMode="auto">
          <a:xfrm>
            <a:off x="6400800" y="533400"/>
            <a:ext cx="2743200" cy="4343400"/>
          </a:xfrm>
          <a:prstGeom prst="ellipse">
            <a:avLst/>
          </a:pr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sz="2400" b="1">
                <a:solidFill>
                  <a:schemeClr val="bg1"/>
                </a:solidFill>
                <a:latin typeface="Tahoma" panose="020B0604030504040204" pitchFamily="34" charset="0"/>
              </a:rPr>
              <a:t>Thủ tiêu </a:t>
            </a:r>
            <a:br>
              <a:rPr lang="en-US" sz="2400" b="1">
                <a:solidFill>
                  <a:schemeClr val="bg1"/>
                </a:solidFill>
                <a:latin typeface="Tahoma" panose="020B0604030504040204" pitchFamily="34" charset="0"/>
              </a:rPr>
            </a:br>
            <a:r>
              <a:rPr lang="en-US" sz="2400" b="1">
                <a:solidFill>
                  <a:schemeClr val="bg1"/>
                </a:solidFill>
                <a:latin typeface="Tahoma" panose="020B0604030504040204" pitchFamily="34" charset="0"/>
              </a:rPr>
              <a:t>cạnh tranh</a:t>
            </a:r>
            <a:br>
              <a:rPr lang="en-US" sz="2400" b="1">
                <a:solidFill>
                  <a:schemeClr val="bg1"/>
                </a:solidFill>
                <a:latin typeface="Tahoma" panose="020B0604030504040204" pitchFamily="34" charset="0"/>
              </a:rPr>
            </a:br>
            <a:r>
              <a:rPr lang="en-US" sz="2400" b="1">
                <a:solidFill>
                  <a:schemeClr val="bg1"/>
                </a:solidFill>
                <a:latin typeface="Tahoma" panose="020B0604030504040204" pitchFamily="34" charset="0"/>
              </a:rPr>
              <a:t>kìm hãm tiến bộ</a:t>
            </a:r>
            <a:br>
              <a:rPr lang="en-US" sz="2400" b="1">
                <a:solidFill>
                  <a:schemeClr val="bg1"/>
                </a:solidFill>
                <a:latin typeface="Tahoma" panose="020B0604030504040204" pitchFamily="34" charset="0"/>
              </a:rPr>
            </a:br>
            <a:r>
              <a:rPr lang="en-US" sz="2400" b="1">
                <a:solidFill>
                  <a:schemeClr val="bg1"/>
                </a:solidFill>
                <a:latin typeface="Tahoma" panose="020B0604030504040204" pitchFamily="34" charset="0"/>
              </a:rPr>
              <a:t>KH-CN, triệt tiêu </a:t>
            </a:r>
            <a:br>
              <a:rPr lang="en-US" sz="2400" b="1">
                <a:solidFill>
                  <a:schemeClr val="bg1"/>
                </a:solidFill>
                <a:latin typeface="Tahoma" panose="020B0604030504040204" pitchFamily="34" charset="0"/>
              </a:rPr>
            </a:br>
            <a:r>
              <a:rPr lang="en-US" sz="2400" b="1">
                <a:solidFill>
                  <a:schemeClr val="bg1"/>
                </a:solidFill>
                <a:latin typeface="Tahoma" panose="020B0604030504040204" pitchFamily="34" charset="0"/>
              </a:rPr>
              <a:t>động lực kinh tế, </a:t>
            </a:r>
            <a:br>
              <a:rPr lang="en-US" sz="2400" b="1">
                <a:solidFill>
                  <a:schemeClr val="bg1"/>
                </a:solidFill>
                <a:latin typeface="Tahoma" panose="020B0604030504040204" pitchFamily="34" charset="0"/>
              </a:rPr>
            </a:br>
            <a:r>
              <a:rPr lang="en-US" sz="2400" b="1">
                <a:solidFill>
                  <a:schemeClr val="bg1"/>
                </a:solidFill>
                <a:latin typeface="Tahoma" panose="020B0604030504040204" pitchFamily="34" charset="0"/>
              </a:rPr>
              <a:t>không khuyến </a:t>
            </a:r>
            <a:br>
              <a:rPr lang="en-US" sz="2400" b="1">
                <a:solidFill>
                  <a:schemeClr val="bg1"/>
                </a:solidFill>
                <a:latin typeface="Tahoma" panose="020B0604030504040204" pitchFamily="34" charset="0"/>
              </a:rPr>
            </a:br>
            <a:r>
              <a:rPr lang="en-US" sz="2400" b="1">
                <a:solidFill>
                  <a:schemeClr val="bg1"/>
                </a:solidFill>
                <a:latin typeface="Tahoma" panose="020B0604030504040204" pitchFamily="34" charset="0"/>
              </a:rPr>
              <a:t>khích tính năng </a:t>
            </a:r>
            <a:br>
              <a:rPr lang="en-US" sz="2400" b="1">
                <a:solidFill>
                  <a:schemeClr val="bg1"/>
                </a:solidFill>
                <a:latin typeface="Tahoma" panose="020B0604030504040204" pitchFamily="34" charset="0"/>
              </a:rPr>
            </a:br>
            <a:r>
              <a:rPr lang="en-US" sz="2400" b="1">
                <a:solidFill>
                  <a:schemeClr val="bg1"/>
                </a:solidFill>
                <a:latin typeface="Tahoma" panose="020B0604030504040204" pitchFamily="34" charset="0"/>
              </a:rPr>
              <a:t>động sáng tạo</a:t>
            </a:r>
            <a:br>
              <a:rPr lang="en-US" sz="2400" b="1">
                <a:solidFill>
                  <a:schemeClr val="bg1"/>
                </a:solidFill>
                <a:latin typeface="Tahoma" panose="020B0604030504040204" pitchFamily="34" charset="0"/>
              </a:rPr>
            </a:br>
            <a:endParaRPr lang="en-US" sz="2400" b="1">
              <a:solidFill>
                <a:schemeClr val="bg1"/>
              </a:solidFill>
              <a:latin typeface="Tahoma" panose="020B0604030504040204" pitchFamily="34" charset="0"/>
            </a:endParaRPr>
          </a:p>
        </p:txBody>
      </p:sp>
      <p:sp>
        <p:nvSpPr>
          <p:cNvPr id="43013" name="AutoShape 5"/>
          <p:cNvSpPr>
            <a:spLocks noChangeArrowheads="1"/>
          </p:cNvSpPr>
          <p:nvPr/>
        </p:nvSpPr>
        <p:spPr bwMode="auto">
          <a:xfrm>
            <a:off x="4343400" y="3581400"/>
            <a:ext cx="609600" cy="838200"/>
          </a:xfrm>
          <a:prstGeom prst="downArrow">
            <a:avLst>
              <a:gd name="adj1" fmla="val 50000"/>
              <a:gd name="adj2" fmla="val 34375"/>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vi-VN"/>
          </a:p>
        </p:txBody>
      </p:sp>
      <p:sp>
        <p:nvSpPr>
          <p:cNvPr id="43014" name="Rectangle 6"/>
          <p:cNvSpPr>
            <a:spLocks noChangeArrowheads="1"/>
          </p:cNvSpPr>
          <p:nvPr/>
        </p:nvSpPr>
        <p:spPr bwMode="auto">
          <a:xfrm>
            <a:off x="1828800" y="4724400"/>
            <a:ext cx="5943600" cy="990600"/>
          </a:xfrm>
          <a:prstGeom prst="rect">
            <a:avLst/>
          </a:prstGeom>
          <a:solidFill>
            <a:srgbClr val="993300"/>
          </a:solidFill>
          <a:ln w="9525">
            <a:solidFill>
              <a:schemeClr val="folHlink"/>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sz="2800" b="1">
                <a:solidFill>
                  <a:schemeClr val="bg1"/>
                </a:solidFill>
                <a:latin typeface="Tahoma" panose="020B0604030504040204" pitchFamily="34" charset="0"/>
              </a:rPr>
              <a:t>Nền kinh tế rơi vào </a:t>
            </a:r>
          </a:p>
          <a:p>
            <a:pPr algn="ctr"/>
            <a:r>
              <a:rPr lang="en-US" sz="2800" b="1">
                <a:solidFill>
                  <a:schemeClr val="bg1"/>
                </a:solidFill>
                <a:latin typeface="Tahoma" panose="020B0604030504040204" pitchFamily="34" charset="0"/>
              </a:rPr>
              <a:t>trì trệ khủng hoảng</a:t>
            </a:r>
          </a:p>
        </p:txBody>
      </p:sp>
      <p:sp>
        <p:nvSpPr>
          <p:cNvPr id="43015" name="Rectangle 7"/>
          <p:cNvSpPr>
            <a:spLocks noChangeArrowheads="1"/>
          </p:cNvSpPr>
          <p:nvPr/>
        </p:nvSpPr>
        <p:spPr bwMode="auto">
          <a:xfrm>
            <a:off x="3048000" y="0"/>
            <a:ext cx="24907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atin typeface="Verdana" panose="020B0604030504040204" pitchFamily="34" charset="0"/>
              </a:rPr>
              <a:t> </a:t>
            </a:r>
            <a:r>
              <a:rPr lang="en-US" sz="3600" b="1" u="sng">
                <a:solidFill>
                  <a:srgbClr val="6600FF"/>
                </a:solidFill>
                <a:latin typeface="Verdana" panose="020B0604030504040204" pitchFamily="34" charset="0"/>
              </a:rPr>
              <a:t>Hạn chế</a:t>
            </a:r>
            <a:r>
              <a:rPr lang="en-US" sz="3600">
                <a:latin typeface="Verdana" panose="020B0604030504040204" pitchFamily="34" charset="0"/>
              </a:rPr>
              <a:t> </a:t>
            </a:r>
          </a:p>
        </p:txBody>
      </p:sp>
    </p:spTree>
    <p:extLst>
      <p:ext uri="{BB962C8B-B14F-4D97-AF65-F5344CB8AC3E}">
        <p14:creationId xmlns:p14="http://schemas.microsoft.com/office/powerpoint/2010/main" val="496503033"/>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752600" y="381001"/>
            <a:ext cx="5943600" cy="236219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b="1" dirty="0" err="1" smtClean="0">
                <a:latin typeface="Times New Roman" panose="02020603050405020304" pitchFamily="18" charset="0"/>
                <a:cs typeface="Times New Roman" panose="02020603050405020304" pitchFamily="18" charset="0"/>
              </a:rPr>
              <a:t>Bước</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đột</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phá</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thứ</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nhất</a:t>
            </a:r>
            <a:r>
              <a:rPr lang="en-US" sz="2800" b="1" dirty="0" smtClean="0">
                <a:latin typeface="Times New Roman" panose="02020603050405020304" pitchFamily="18" charset="0"/>
                <a:cs typeface="Times New Roman" panose="02020603050405020304" pitchFamily="18" charset="0"/>
              </a:rPr>
              <a:t>: </a:t>
            </a:r>
            <a:r>
              <a:rPr lang="it-IT" sz="2800" b="1" dirty="0">
                <a:latin typeface="Times New Roman" panose="02020603050405020304" pitchFamily="18" charset="0"/>
                <a:cs typeface="Times New Roman" panose="02020603050405020304" pitchFamily="18" charset="0"/>
              </a:rPr>
              <a:t>Hội nghị TW 6 (8-1979)</a:t>
            </a:r>
            <a:endParaRPr lang="en-US" sz="2800" b="1" dirty="0">
              <a:latin typeface="Times New Roman" panose="02020603050405020304" pitchFamily="18" charset="0"/>
              <a:cs typeface="Times New Roman" panose="02020603050405020304" pitchFamily="18" charset="0"/>
            </a:endParaRPr>
          </a:p>
          <a:p>
            <a:pPr algn="ctr"/>
            <a:endParaRPr lang="en-US" sz="2800" b="1" dirty="0">
              <a:latin typeface="Times New Roman" panose="02020603050405020304" pitchFamily="18" charset="0"/>
              <a:cs typeface="Times New Roman" panose="02020603050405020304" pitchFamily="18" charset="0"/>
            </a:endParaRPr>
          </a:p>
        </p:txBody>
      </p:sp>
      <p:sp>
        <p:nvSpPr>
          <p:cNvPr id="8" name="Rounded Rectangle 7"/>
          <p:cNvSpPr/>
          <p:nvPr/>
        </p:nvSpPr>
        <p:spPr>
          <a:xfrm>
            <a:off x="762000" y="3733800"/>
            <a:ext cx="3429000" cy="2667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3600" dirty="0" err="1">
                <a:latin typeface="Times New Roman" panose="02020603050405020304" pitchFamily="18" charset="0"/>
                <a:cs typeface="Times New Roman" panose="02020603050405020304" pitchFamily="18" charset="0"/>
              </a:rPr>
              <a:t>Làm</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cho</a:t>
            </a:r>
            <a:r>
              <a:rPr lang="en-US" sz="3600" dirty="0">
                <a:latin typeface="Times New Roman" panose="02020603050405020304" pitchFamily="18" charset="0"/>
                <a:cs typeface="Times New Roman" panose="02020603050405020304" pitchFamily="18" charset="0"/>
              </a:rPr>
              <a:t> SX </a:t>
            </a:r>
            <a:r>
              <a:rPr lang="en-US" sz="3600" dirty="0" err="1">
                <a:latin typeface="Times New Roman" panose="02020603050405020304" pitchFamily="18" charset="0"/>
                <a:cs typeface="Times New Roman" panose="02020603050405020304" pitchFamily="18" charset="0"/>
              </a:rPr>
              <a:t>được</a:t>
            </a:r>
            <a:r>
              <a:rPr lang="en-US" sz="3600" dirty="0">
                <a:latin typeface="Times New Roman" panose="02020603050405020304" pitchFamily="18" charset="0"/>
                <a:cs typeface="Times New Roman" panose="02020603050405020304" pitchFamily="18" charset="0"/>
              </a:rPr>
              <a:t> bung </a:t>
            </a:r>
            <a:r>
              <a:rPr lang="en-US" sz="3600" dirty="0" err="1">
                <a:latin typeface="Times New Roman" panose="02020603050405020304" pitchFamily="18" charset="0"/>
                <a:cs typeface="Times New Roman" panose="02020603050405020304" pitchFamily="18" charset="0"/>
              </a:rPr>
              <a:t>ra</a:t>
            </a:r>
            <a:endParaRPr lang="en-US" sz="3600" dirty="0">
              <a:latin typeface="Times New Roman" panose="02020603050405020304" pitchFamily="18" charset="0"/>
              <a:cs typeface="Times New Roman" panose="02020603050405020304" pitchFamily="18" charset="0"/>
            </a:endParaRPr>
          </a:p>
        </p:txBody>
      </p:sp>
      <p:sp>
        <p:nvSpPr>
          <p:cNvPr id="9" name="Rounded Rectangle 8"/>
          <p:cNvSpPr/>
          <p:nvPr/>
        </p:nvSpPr>
        <p:spPr>
          <a:xfrm>
            <a:off x="4800600" y="3733800"/>
            <a:ext cx="3886200" cy="2667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2800" b="1" dirty="0">
                <a:latin typeface="Times New Roman" panose="02020603050405020304" pitchFamily="18" charset="0"/>
                <a:cs typeface="Times New Roman" panose="02020603050405020304" pitchFamily="18" charset="0"/>
              </a:rPr>
              <a:t>Xóa bỏ những trạm kiểm soát để người SX có quyền tự do đưa SP ra trao đổi ngoài thị trường. </a:t>
            </a:r>
            <a:endParaRPr lang="en-US" sz="2800" b="1" dirty="0">
              <a:latin typeface="Times New Roman" panose="02020603050405020304" pitchFamily="18" charset="0"/>
              <a:cs typeface="Times New Roman" panose="02020603050405020304" pitchFamily="18" charset="0"/>
            </a:endParaRPr>
          </a:p>
        </p:txBody>
      </p:sp>
      <p:cxnSp>
        <p:nvCxnSpPr>
          <p:cNvPr id="11" name="Straight Arrow Connector 10"/>
          <p:cNvCxnSpPr/>
          <p:nvPr/>
        </p:nvCxnSpPr>
        <p:spPr>
          <a:xfrm flipH="1">
            <a:off x="2286000" y="2743200"/>
            <a:ext cx="220980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9" idx="0"/>
          </p:cNvCxnSpPr>
          <p:nvPr/>
        </p:nvCxnSpPr>
        <p:spPr>
          <a:xfrm>
            <a:off x="4461164" y="2743200"/>
            <a:ext cx="228253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432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911211767"/>
              </p:ext>
            </p:extLst>
          </p:nvPr>
        </p:nvGraphicFramePr>
        <p:xfrm>
          <a:off x="628650" y="304800"/>
          <a:ext cx="7886700" cy="5872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9003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378483395"/>
              </p:ext>
            </p:extLst>
          </p:nvPr>
        </p:nvGraphicFramePr>
        <p:xfrm>
          <a:off x="152400" y="762000"/>
          <a:ext cx="8763000"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24378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282657707"/>
              </p:ext>
            </p:extLst>
          </p:nvPr>
        </p:nvGraphicFramePr>
        <p:xfrm>
          <a:off x="304800" y="834188"/>
          <a:ext cx="8610600" cy="5947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89762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4" y="7189"/>
            <a:ext cx="8836025" cy="1303867"/>
          </a:xfrm>
        </p:spPr>
        <p:txBody>
          <a:bodyPr>
            <a:noAutofit/>
          </a:bodyPr>
          <a:lstStyle/>
          <a:p>
            <a:pPr algn="just"/>
            <a:r>
              <a:rPr lang="vi-VN" sz="2800" dirty="0">
                <a:latin typeface="+mn-lt"/>
              </a:rPr>
              <a:t>2. Đại hội đại biểu toàn quốc lần thứ V của Đảng và các bước đột phá tiếp tục đổi mới kinh tế </a:t>
            </a:r>
            <a:r>
              <a:rPr lang="vi-VN" sz="2800" dirty="0" smtClean="0">
                <a:latin typeface="+mn-lt"/>
              </a:rPr>
              <a:t>1982-1986</a:t>
            </a:r>
            <a:r>
              <a:rPr lang="en-US" sz="2800" dirty="0">
                <a:latin typeface="+mn-lt"/>
              </a:rPr>
              <a:t/>
            </a:r>
            <a:br>
              <a:rPr lang="en-US" sz="2800" dirty="0">
                <a:latin typeface="+mn-lt"/>
              </a:rPr>
            </a:br>
            <a:r>
              <a:rPr lang="en-US" sz="2800" dirty="0" smtClean="0">
                <a:latin typeface="+mn-lt"/>
              </a:rPr>
              <a:t>                     </a:t>
            </a:r>
            <a:r>
              <a:rPr lang="en-US" sz="2800" dirty="0" smtClean="0">
                <a:solidFill>
                  <a:srgbClr val="FF0000"/>
                </a:solidFill>
                <a:latin typeface="+mn-lt"/>
                <a:cs typeface="Times New Roman" panose="02020603050405020304" pitchFamily="18" charset="0"/>
              </a:rPr>
              <a:t>a. </a:t>
            </a:r>
            <a:r>
              <a:rPr lang="vi-VN" sz="2800" dirty="0" smtClean="0">
                <a:solidFill>
                  <a:srgbClr val="FF0000"/>
                </a:solidFill>
                <a:latin typeface="+mn-lt"/>
                <a:cs typeface="Times New Roman" panose="02020603050405020304" pitchFamily="18" charset="0"/>
              </a:rPr>
              <a:t>Đại </a:t>
            </a:r>
            <a:r>
              <a:rPr lang="vi-VN" sz="2800" dirty="0">
                <a:solidFill>
                  <a:srgbClr val="FF0000"/>
                </a:solidFill>
                <a:latin typeface="+mn-lt"/>
                <a:cs typeface="Times New Roman" panose="02020603050405020304" pitchFamily="18" charset="0"/>
              </a:rPr>
              <a:t>hội V của Đảng (3/1982)</a:t>
            </a:r>
            <a:endParaRPr lang="en-US" sz="2800" dirty="0">
              <a:solidFill>
                <a:srgbClr val="FF0000"/>
              </a:solidFill>
              <a:latin typeface="+mn-lt"/>
              <a:cs typeface="Times New Roman" panose="02020603050405020304" pitchFamily="18" charset="0"/>
            </a:endParaRPr>
          </a:p>
        </p:txBody>
      </p:sp>
      <p:grpSp>
        <p:nvGrpSpPr>
          <p:cNvPr id="3" name="Group 36"/>
          <p:cNvGrpSpPr>
            <a:grpSpLocks/>
          </p:cNvGrpSpPr>
          <p:nvPr/>
        </p:nvGrpSpPr>
        <p:grpSpPr bwMode="auto">
          <a:xfrm>
            <a:off x="3733800" y="1842029"/>
            <a:ext cx="4214812" cy="3440113"/>
            <a:chOff x="295" y="1888"/>
            <a:chExt cx="2655" cy="2167"/>
          </a:xfrm>
        </p:grpSpPr>
        <p:sp>
          <p:nvSpPr>
            <p:cNvPr id="4" name="Text Box 37"/>
            <p:cNvSpPr txBox="1">
              <a:spLocks noChangeArrowheads="1"/>
            </p:cNvSpPr>
            <p:nvPr/>
          </p:nvSpPr>
          <p:spPr bwMode="auto">
            <a:xfrm>
              <a:off x="422" y="2118"/>
              <a:ext cx="1282" cy="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vi-VN" sz="1000" b="1">
                <a:solidFill>
                  <a:srgbClr val="FF0000"/>
                </a:solidFill>
                <a:latin typeface="Arial" panose="020B0604020202020204" pitchFamily="34" charset="0"/>
              </a:endParaRPr>
            </a:p>
            <a:p>
              <a:pPr algn="ctr" eaLnBrk="1" hangingPunct="1">
                <a:spcBef>
                  <a:spcPct val="0"/>
                </a:spcBef>
                <a:buFontTx/>
                <a:buNone/>
              </a:pPr>
              <a:endParaRPr lang="en-US" altLang="vi-VN" sz="1800" b="1">
                <a:solidFill>
                  <a:srgbClr val="FF0000"/>
                </a:solidFill>
                <a:latin typeface="Arial" panose="020B0604020202020204" pitchFamily="34" charset="0"/>
              </a:endParaRPr>
            </a:p>
          </p:txBody>
        </p:sp>
        <p:sp>
          <p:nvSpPr>
            <p:cNvPr id="5" name="Oval 38"/>
            <p:cNvSpPr>
              <a:spLocks noChangeArrowheads="1"/>
            </p:cNvSpPr>
            <p:nvPr/>
          </p:nvSpPr>
          <p:spPr bwMode="auto">
            <a:xfrm>
              <a:off x="340" y="1888"/>
              <a:ext cx="1412" cy="1215"/>
            </a:xfrm>
            <a:prstGeom prst="ellipse">
              <a:avLst/>
            </a:prstGeom>
            <a:noFill/>
            <a:ln w="38100">
              <a:solidFill>
                <a:srgbClr val="6666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vi-VN" sz="1000" b="1" dirty="0">
                <a:solidFill>
                  <a:srgbClr val="FF0000"/>
                </a:solidFill>
                <a:latin typeface="Arial" panose="020B0604020202020204" pitchFamily="34" charset="0"/>
              </a:endParaRPr>
            </a:p>
            <a:p>
              <a:pPr algn="ctr" eaLnBrk="1" hangingPunct="1">
                <a:spcBef>
                  <a:spcPct val="0"/>
                </a:spcBef>
                <a:buFontTx/>
                <a:buNone/>
              </a:pPr>
              <a:r>
                <a:rPr lang="en-US" altLang="vi-VN" sz="1800" b="1" dirty="0">
                  <a:solidFill>
                    <a:srgbClr val="FF0000"/>
                  </a:solidFill>
                  <a:latin typeface="Arial" panose="020B0604020202020204" pitchFamily="34" charset="0"/>
                </a:rPr>
                <a:t>NHẬN ĐỊNH TÌNH HINH</a:t>
              </a:r>
            </a:p>
          </p:txBody>
        </p:sp>
        <p:sp>
          <p:nvSpPr>
            <p:cNvPr id="6" name="Text Box 39"/>
            <p:cNvSpPr txBox="1">
              <a:spLocks noChangeArrowheads="1"/>
            </p:cNvSpPr>
            <p:nvPr/>
          </p:nvSpPr>
          <p:spPr bwMode="auto">
            <a:xfrm>
              <a:off x="1723" y="2126"/>
              <a:ext cx="1022" cy="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vi-VN" sz="400" b="1" dirty="0">
                <a:solidFill>
                  <a:srgbClr val="FF0000"/>
                </a:solidFill>
                <a:latin typeface="Arial" panose="020B0604020202020204" pitchFamily="34" charset="0"/>
              </a:endParaRPr>
            </a:p>
            <a:p>
              <a:pPr algn="ctr" eaLnBrk="1" hangingPunct="1">
                <a:spcBef>
                  <a:spcPct val="0"/>
                </a:spcBef>
                <a:buFontTx/>
                <a:buNone/>
              </a:pPr>
              <a:r>
                <a:rPr lang="en-US" altLang="vi-VN" sz="1800" b="1" dirty="0">
                  <a:solidFill>
                    <a:srgbClr val="FF0000"/>
                  </a:solidFill>
                  <a:latin typeface="Arial" panose="020B0604020202020204" pitchFamily="34" charset="0"/>
                </a:rPr>
                <a:t>NHIỆM VỤ CHIẾN LƯỢC</a:t>
              </a:r>
            </a:p>
          </p:txBody>
        </p:sp>
        <p:sp>
          <p:nvSpPr>
            <p:cNvPr id="7" name="Oval 40"/>
            <p:cNvSpPr>
              <a:spLocks noChangeArrowheads="1"/>
            </p:cNvSpPr>
            <p:nvPr/>
          </p:nvSpPr>
          <p:spPr bwMode="auto">
            <a:xfrm>
              <a:off x="1538" y="1888"/>
              <a:ext cx="1412" cy="1215"/>
            </a:xfrm>
            <a:prstGeom prst="ellipse">
              <a:avLst/>
            </a:prstGeom>
            <a:noFill/>
            <a:ln w="38100">
              <a:solidFill>
                <a:srgbClr val="6666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vi-VN" altLang="vi-VN" sz="1800">
                <a:latin typeface="Arial" panose="020B0604020202020204" pitchFamily="34" charset="0"/>
              </a:endParaRPr>
            </a:p>
          </p:txBody>
        </p:sp>
        <p:sp>
          <p:nvSpPr>
            <p:cNvPr id="8" name="Text Box 41"/>
            <p:cNvSpPr txBox="1">
              <a:spLocks noChangeArrowheads="1"/>
            </p:cNvSpPr>
            <p:nvPr/>
          </p:nvSpPr>
          <p:spPr bwMode="auto">
            <a:xfrm>
              <a:off x="480" y="3078"/>
              <a:ext cx="1022" cy="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1800" b="1" dirty="0">
                  <a:solidFill>
                    <a:srgbClr val="FF0000"/>
                  </a:solidFill>
                  <a:latin typeface="Arial" panose="020B0604020202020204" pitchFamily="34" charset="0"/>
                </a:rPr>
                <a:t>KẾ </a:t>
              </a:r>
            </a:p>
            <a:p>
              <a:pPr algn="ctr" eaLnBrk="1" hangingPunct="1">
                <a:spcBef>
                  <a:spcPct val="0"/>
                </a:spcBef>
                <a:buFontTx/>
                <a:buNone/>
              </a:pPr>
              <a:r>
                <a:rPr lang="en-US" altLang="vi-VN" sz="1800" b="1" dirty="0">
                  <a:solidFill>
                    <a:srgbClr val="FF0000"/>
                  </a:solidFill>
                  <a:latin typeface="Arial" panose="020B0604020202020204" pitchFamily="34" charset="0"/>
                </a:rPr>
                <a:t>HOẠCH 5 NĂM</a:t>
              </a:r>
            </a:p>
          </p:txBody>
        </p:sp>
        <p:sp>
          <p:nvSpPr>
            <p:cNvPr id="9" name="Oval 42"/>
            <p:cNvSpPr>
              <a:spLocks noChangeArrowheads="1"/>
            </p:cNvSpPr>
            <p:nvPr/>
          </p:nvSpPr>
          <p:spPr bwMode="auto">
            <a:xfrm>
              <a:off x="295" y="2840"/>
              <a:ext cx="1412" cy="1215"/>
            </a:xfrm>
            <a:prstGeom prst="ellipse">
              <a:avLst/>
            </a:prstGeom>
            <a:noFill/>
            <a:ln w="38100">
              <a:solidFill>
                <a:srgbClr val="6666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vi-VN" altLang="vi-VN" sz="1800">
                <a:latin typeface="Arial" panose="020B0604020202020204" pitchFamily="34" charset="0"/>
              </a:endParaRPr>
            </a:p>
          </p:txBody>
        </p:sp>
        <p:sp>
          <p:nvSpPr>
            <p:cNvPr id="10" name="Text Box 43"/>
            <p:cNvSpPr txBox="1">
              <a:spLocks noChangeArrowheads="1"/>
            </p:cNvSpPr>
            <p:nvPr/>
          </p:nvSpPr>
          <p:spPr bwMode="auto">
            <a:xfrm>
              <a:off x="1704" y="3078"/>
              <a:ext cx="1022" cy="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1800" b="1">
                  <a:solidFill>
                    <a:srgbClr val="FF0000"/>
                  </a:solidFill>
                  <a:latin typeface="Arial" panose="020B0604020202020204" pitchFamily="34" charset="0"/>
                </a:rPr>
                <a:t>CHẶNG ĐƯỜNG ĐẦU TIÊN</a:t>
              </a:r>
            </a:p>
          </p:txBody>
        </p:sp>
        <p:sp>
          <p:nvSpPr>
            <p:cNvPr id="11" name="Oval 44"/>
            <p:cNvSpPr>
              <a:spLocks noChangeArrowheads="1"/>
            </p:cNvSpPr>
            <p:nvPr/>
          </p:nvSpPr>
          <p:spPr bwMode="auto">
            <a:xfrm>
              <a:off x="1519" y="2840"/>
              <a:ext cx="1412" cy="1215"/>
            </a:xfrm>
            <a:prstGeom prst="ellipse">
              <a:avLst/>
            </a:prstGeom>
            <a:noFill/>
            <a:ln w="38100">
              <a:solidFill>
                <a:srgbClr val="6666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vi-VN" altLang="vi-VN" sz="1800">
                <a:latin typeface="Arial" panose="020B0604020202020204" pitchFamily="34" charset="0"/>
              </a:endParaRPr>
            </a:p>
          </p:txBody>
        </p:sp>
      </p:grpSp>
      <p:pic>
        <p:nvPicPr>
          <p:cNvPr id="12" name="Picture 11"/>
          <p:cNvPicPr>
            <a:picLocks noChangeAspect="1"/>
          </p:cNvPicPr>
          <p:nvPr/>
        </p:nvPicPr>
        <p:blipFill>
          <a:blip r:embed="rId2"/>
          <a:stretch>
            <a:fillRect/>
          </a:stretch>
        </p:blipFill>
        <p:spPr>
          <a:xfrm>
            <a:off x="246917" y="3124200"/>
            <a:ext cx="3340039" cy="2895071"/>
          </a:xfrm>
          <a:prstGeom prst="rect">
            <a:avLst/>
          </a:prstGeom>
        </p:spPr>
      </p:pic>
    </p:spTree>
    <p:extLst>
      <p:ext uri="{BB962C8B-B14F-4D97-AF65-F5344CB8AC3E}">
        <p14:creationId xmlns:p14="http://schemas.microsoft.com/office/powerpoint/2010/main" val="28182785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descr="Hình ảnh có liên quan"/>
          <p:cNvPicPr>
            <a:picLocks noChangeAspect="1" noChangeArrowheads="1"/>
          </p:cNvPicPr>
          <p:nvPr/>
        </p:nvPicPr>
        <p:blipFill>
          <a:blip r:embed="rId2"/>
          <a:srcRect/>
          <a:stretch>
            <a:fillRect/>
          </a:stretch>
        </p:blipFill>
        <p:spPr bwMode="auto">
          <a:xfrm>
            <a:off x="1" y="0"/>
            <a:ext cx="9143999" cy="6858000"/>
          </a:xfrm>
          <a:prstGeom prst="rect">
            <a:avLst/>
          </a:prstGeom>
          <a:noFill/>
        </p:spPr>
      </p:pic>
      <p:grpSp>
        <p:nvGrpSpPr>
          <p:cNvPr id="2" name="Group 35"/>
          <p:cNvGrpSpPr>
            <a:grpSpLocks/>
          </p:cNvGrpSpPr>
          <p:nvPr/>
        </p:nvGrpSpPr>
        <p:grpSpPr bwMode="auto">
          <a:xfrm>
            <a:off x="140258" y="642918"/>
            <a:ext cx="6717758" cy="2000264"/>
            <a:chOff x="1296" y="1824"/>
            <a:chExt cx="2976" cy="432"/>
          </a:xfrm>
        </p:grpSpPr>
        <p:sp>
          <p:nvSpPr>
            <p:cNvPr id="4" name="AutoShape 36"/>
            <p:cNvSpPr>
              <a:spLocks noChangeArrowheads="1"/>
            </p:cNvSpPr>
            <p:nvPr/>
          </p:nvSpPr>
          <p:spPr bwMode="gray">
            <a:xfrm>
              <a:off x="1536" y="1899"/>
              <a:ext cx="2736" cy="288"/>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fontAlgn="auto">
                <a:spcBef>
                  <a:spcPts val="0"/>
                </a:spcBef>
                <a:spcAft>
                  <a:spcPts val="0"/>
                </a:spcAft>
                <a:defRPr/>
              </a:pPr>
              <a:endParaRPr lang="en-US"/>
            </a:p>
          </p:txBody>
        </p:sp>
        <p:sp>
          <p:nvSpPr>
            <p:cNvPr id="5" name="AutoShape 37"/>
            <p:cNvSpPr>
              <a:spLocks noChangeArrowheads="1"/>
            </p:cNvSpPr>
            <p:nvPr/>
          </p:nvSpPr>
          <p:spPr bwMode="gray">
            <a:xfrm>
              <a:off x="1296" y="1824"/>
              <a:ext cx="432" cy="432"/>
            </a:xfrm>
            <a:prstGeom prst="diamond">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fontAlgn="auto">
                <a:spcBef>
                  <a:spcPts val="0"/>
                </a:spcBef>
                <a:spcAft>
                  <a:spcPts val="0"/>
                </a:spcAft>
                <a:defRPr/>
              </a:pPr>
              <a:endParaRPr lang="en-US"/>
            </a:p>
          </p:txBody>
        </p:sp>
        <p:sp>
          <p:nvSpPr>
            <p:cNvPr id="6" name="Text Box 38"/>
            <p:cNvSpPr txBox="1">
              <a:spLocks noChangeArrowheads="1"/>
            </p:cNvSpPr>
            <p:nvPr/>
          </p:nvSpPr>
          <p:spPr bwMode="gray">
            <a:xfrm>
              <a:off x="1680" y="1934"/>
              <a:ext cx="2534" cy="17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square">
              <a:spAutoFit/>
            </a:bodyPr>
            <a:lstStyle/>
            <a:p>
              <a:pPr algn="ctr">
                <a:defRPr/>
              </a:pPr>
              <a:r>
                <a:rPr lang="en-US" sz="2800" b="1" dirty="0" err="1">
                  <a:solidFill>
                    <a:srgbClr val="FF0000"/>
                  </a:solidFill>
                  <a:latin typeface="Times New Roman" pitchFamily="18" charset="0"/>
                  <a:cs typeface="Times New Roman" pitchFamily="18" charset="0"/>
                </a:rPr>
                <a:t>Đại</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hội</a:t>
              </a:r>
              <a:r>
                <a:rPr lang="en-US" sz="2800" b="1" dirty="0">
                  <a:solidFill>
                    <a:srgbClr val="FF0000"/>
                  </a:solidFill>
                  <a:latin typeface="Times New Roman" pitchFamily="18" charset="0"/>
                  <a:cs typeface="Times New Roman" pitchFamily="18" charset="0"/>
                </a:rPr>
                <a:t> V (3/1982)</a:t>
              </a:r>
              <a:endParaRPr lang="en-US" sz="2800" dirty="0">
                <a:solidFill>
                  <a:srgbClr val="FF0000"/>
                </a:solidFill>
                <a:latin typeface="Times New Roman" pitchFamily="18" charset="0"/>
                <a:cs typeface="Times New Roman" pitchFamily="18" charset="0"/>
              </a:endParaRPr>
            </a:p>
          </p:txBody>
        </p:sp>
        <p:sp>
          <p:nvSpPr>
            <p:cNvPr id="7" name="Text Box 39"/>
            <p:cNvSpPr txBox="1">
              <a:spLocks noChangeArrowheads="1"/>
            </p:cNvSpPr>
            <p:nvPr/>
          </p:nvSpPr>
          <p:spPr bwMode="gray">
            <a:xfrm>
              <a:off x="1344" y="1917"/>
              <a:ext cx="244" cy="174"/>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spAutoFit/>
            </a:bodyPr>
            <a:lstStyle/>
            <a:p>
              <a:pPr algn="ctr">
                <a:defRPr/>
              </a:pPr>
              <a:endParaRPr lang="vi-VN" sz="3200">
                <a:solidFill>
                  <a:srgbClr val="FF0000"/>
                </a:solidFill>
                <a:latin typeface="Arial" pitchFamily="34" charset="0"/>
              </a:endParaRPr>
            </a:p>
          </p:txBody>
        </p:sp>
      </p:grpSp>
      <p:sp>
        <p:nvSpPr>
          <p:cNvPr id="8" name="TextBox 7"/>
          <p:cNvSpPr txBox="1"/>
          <p:nvPr/>
        </p:nvSpPr>
        <p:spPr>
          <a:xfrm>
            <a:off x="1357290" y="3071810"/>
            <a:ext cx="6215106" cy="1815882"/>
          </a:xfrm>
          <a:prstGeom prst="rect">
            <a:avLst/>
          </a:prstGeom>
          <a:noFill/>
        </p:spPr>
        <p:txBody>
          <a:bodyPr wrap="square" rtlCol="0">
            <a:spAutoFit/>
          </a:bodyPr>
          <a:lstStyle/>
          <a:p>
            <a:pPr algn="ctr"/>
            <a:r>
              <a:rPr lang="en-US" sz="2800" b="1" dirty="0" smtClean="0">
                <a:solidFill>
                  <a:srgbClr val="FF3399"/>
                </a:solidFill>
                <a:latin typeface="Times New Roman" pitchFamily="18" charset="0"/>
                <a:cs typeface="Times New Roman" pitchFamily="18" charset="0"/>
              </a:rPr>
              <a:t>“</a:t>
            </a:r>
            <a:r>
              <a:rPr lang="en-US" sz="2800" b="1" dirty="0" err="1" smtClean="0">
                <a:solidFill>
                  <a:srgbClr val="FF3399"/>
                </a:solidFill>
                <a:latin typeface="Times New Roman" pitchFamily="18" charset="0"/>
                <a:cs typeface="Times New Roman" pitchFamily="18" charset="0"/>
              </a:rPr>
              <a:t>Từ</a:t>
            </a:r>
            <a:r>
              <a:rPr lang="en-US" sz="2800" b="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một</a:t>
            </a:r>
            <a:r>
              <a:rPr lang="en-US" sz="2800" b="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nền</a:t>
            </a:r>
            <a:r>
              <a:rPr lang="en-US" sz="2800" b="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sản</a:t>
            </a:r>
            <a:r>
              <a:rPr lang="en-US" sz="2800" b="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xuất</a:t>
            </a:r>
            <a:r>
              <a:rPr lang="en-US" sz="2800" b="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nhỏ</a:t>
            </a:r>
            <a:r>
              <a:rPr lang="en-US" sz="2800" b="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đi</a:t>
            </a:r>
            <a:r>
              <a:rPr lang="en-US" sz="2800" b="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lên</a:t>
            </a:r>
            <a:r>
              <a:rPr lang="en-US" sz="2800" b="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điều</a:t>
            </a:r>
            <a:r>
              <a:rPr lang="en-US" sz="2800" b="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quan</a:t>
            </a:r>
            <a:r>
              <a:rPr lang="en-US" sz="2800" b="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trọng</a:t>
            </a:r>
            <a:r>
              <a:rPr lang="en-US" sz="2800" b="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là</a:t>
            </a:r>
            <a:r>
              <a:rPr lang="en-US" sz="2800" b="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phải</a:t>
            </a:r>
            <a:r>
              <a:rPr lang="en-US" sz="2800" b="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xác</a:t>
            </a:r>
            <a:r>
              <a:rPr lang="en-US" sz="2800" b="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định</a:t>
            </a:r>
            <a:r>
              <a:rPr lang="en-US" sz="2800" b="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đúng</a:t>
            </a:r>
            <a:r>
              <a:rPr lang="en-US" sz="2800" b="1" dirty="0" smtClean="0">
                <a:solidFill>
                  <a:srgbClr val="FF3399"/>
                </a:solidFill>
                <a:latin typeface="Times New Roman" pitchFamily="18" charset="0"/>
                <a:cs typeface="Times New Roman" pitchFamily="18" charset="0"/>
              </a:rPr>
              <a:t> </a:t>
            </a:r>
            <a:r>
              <a:rPr lang="en-US" sz="2800" b="1" i="1" dirty="0" err="1" smtClean="0">
                <a:solidFill>
                  <a:srgbClr val="FF3399"/>
                </a:solidFill>
                <a:latin typeface="Times New Roman" pitchFamily="18" charset="0"/>
                <a:cs typeface="Times New Roman" pitchFamily="18" charset="0"/>
              </a:rPr>
              <a:t>bước</a:t>
            </a:r>
            <a:r>
              <a:rPr lang="en-US" sz="2800" b="1" i="1" dirty="0" smtClean="0">
                <a:solidFill>
                  <a:srgbClr val="FF3399"/>
                </a:solidFill>
                <a:latin typeface="Times New Roman" pitchFamily="18" charset="0"/>
                <a:cs typeface="Times New Roman" pitchFamily="18" charset="0"/>
              </a:rPr>
              <a:t> </a:t>
            </a:r>
            <a:r>
              <a:rPr lang="en-US" sz="2800" b="1" i="1" dirty="0" err="1" smtClean="0">
                <a:solidFill>
                  <a:srgbClr val="FF3399"/>
                </a:solidFill>
                <a:latin typeface="Times New Roman" pitchFamily="18" charset="0"/>
                <a:cs typeface="Times New Roman" pitchFamily="18" charset="0"/>
              </a:rPr>
              <a:t>đi</a:t>
            </a:r>
            <a:r>
              <a:rPr lang="en-US" sz="2800" b="1" i="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của</a:t>
            </a:r>
            <a:r>
              <a:rPr lang="en-US" sz="2800" b="1" dirty="0" smtClean="0">
                <a:solidFill>
                  <a:srgbClr val="FF3399"/>
                </a:solidFill>
                <a:latin typeface="Times New Roman" pitchFamily="18" charset="0"/>
                <a:cs typeface="Times New Roman" pitchFamily="18" charset="0"/>
              </a:rPr>
              <a:t> CNH </a:t>
            </a:r>
            <a:r>
              <a:rPr lang="en-US" sz="2800" b="1" dirty="0" err="1" smtClean="0">
                <a:solidFill>
                  <a:srgbClr val="FF3399"/>
                </a:solidFill>
                <a:latin typeface="Times New Roman" pitchFamily="18" charset="0"/>
                <a:cs typeface="Times New Roman" pitchFamily="18" charset="0"/>
              </a:rPr>
              <a:t>cho</a:t>
            </a:r>
            <a:r>
              <a:rPr lang="en-US" sz="2800" b="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phù</a:t>
            </a:r>
            <a:r>
              <a:rPr lang="en-US" sz="2800" b="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hợp</a:t>
            </a:r>
            <a:r>
              <a:rPr lang="en-US" sz="2800" b="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với</a:t>
            </a:r>
            <a:r>
              <a:rPr lang="en-US" sz="2800" b="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mục</a:t>
            </a:r>
            <a:r>
              <a:rPr lang="en-US" sz="2800" b="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tiêu</a:t>
            </a:r>
            <a:r>
              <a:rPr lang="en-US" sz="2800" b="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và</a:t>
            </a:r>
            <a:r>
              <a:rPr lang="en-US" sz="2800" b="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khả</a:t>
            </a:r>
            <a:r>
              <a:rPr lang="en-US" sz="2800" b="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năng</a:t>
            </a:r>
            <a:r>
              <a:rPr lang="en-US" sz="2800" b="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của</a:t>
            </a:r>
            <a:r>
              <a:rPr lang="en-US" sz="2800" b="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mỗi</a:t>
            </a:r>
            <a:r>
              <a:rPr lang="en-US" sz="2800" b="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chặng</a:t>
            </a:r>
            <a:r>
              <a:rPr lang="en-US" sz="2800" b="1" dirty="0" smtClean="0">
                <a:solidFill>
                  <a:srgbClr val="FF3399"/>
                </a:solidFill>
                <a:latin typeface="Times New Roman" pitchFamily="18" charset="0"/>
                <a:cs typeface="Times New Roman" pitchFamily="18" charset="0"/>
              </a:rPr>
              <a:t> </a:t>
            </a:r>
            <a:r>
              <a:rPr lang="en-US" sz="2800" b="1" dirty="0" err="1" smtClean="0">
                <a:solidFill>
                  <a:srgbClr val="FF3399"/>
                </a:solidFill>
                <a:latin typeface="Times New Roman" pitchFamily="18" charset="0"/>
                <a:cs typeface="Times New Roman" pitchFamily="18" charset="0"/>
              </a:rPr>
              <a:t>đường</a:t>
            </a:r>
            <a:r>
              <a:rPr lang="en-US" sz="2800" b="1" dirty="0" smtClean="0">
                <a:solidFill>
                  <a:srgbClr val="FF3399"/>
                </a:solidFill>
                <a:latin typeface="Times New Roman" pitchFamily="18" charset="0"/>
                <a:cs typeface="Times New Roman" pitchFamily="18" charset="0"/>
              </a:rPr>
              <a:t>”</a:t>
            </a:r>
            <a:endParaRPr lang="en-US" sz="2800" b="1" dirty="0">
              <a:solidFill>
                <a:srgbClr val="FF3399"/>
              </a:solidFill>
              <a:latin typeface="Times New Roman" pitchFamily="18" charset="0"/>
              <a:cs typeface="Times New Roman" pitchFamily="18" charset="0"/>
            </a:endParaRPr>
          </a:p>
        </p:txBody>
      </p:sp>
    </p:spTree>
    <p:extLst>
      <p:ext uri="{BB962C8B-B14F-4D97-AF65-F5344CB8AC3E}">
        <p14:creationId xmlns:p14="http://schemas.microsoft.com/office/powerpoint/2010/main" val="29768288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4572000" y="0"/>
            <a:ext cx="0" cy="678180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366458" y="1257301"/>
            <a:ext cx="3923580" cy="0"/>
          </a:xfrm>
          <a:prstGeom prst="line">
            <a:avLst/>
          </a:prstGeom>
          <a:ln cap="rnd" cmpd="thickThin">
            <a:solidFill>
              <a:schemeClr val="bg1"/>
            </a:solidFill>
            <a:prstDash val="sysDash"/>
            <a:bevel/>
            <a:tailEnd w="med" len="sm"/>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969794" y="165522"/>
            <a:ext cx="1447800" cy="457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latin typeface="Algerian" panose="04020705040A02060702" pitchFamily="82" charset="0"/>
                <a:cs typeface="Times New Roman" panose="02020603050405020304" pitchFamily="18" charset="0"/>
              </a:rPr>
              <a:t>01</a:t>
            </a:r>
            <a:endParaRPr lang="en-US" sz="3600" b="1" dirty="0">
              <a:latin typeface="Algerian" panose="04020705040A02060702" pitchFamily="82" charset="0"/>
              <a:cs typeface="Times New Roman" panose="02020603050405020304" pitchFamily="18" charset="0"/>
            </a:endParaRPr>
          </a:p>
        </p:txBody>
      </p:sp>
      <p:sp>
        <p:nvSpPr>
          <p:cNvPr id="11" name="Oval 10"/>
          <p:cNvSpPr/>
          <p:nvPr/>
        </p:nvSpPr>
        <p:spPr>
          <a:xfrm>
            <a:off x="4444043" y="56433"/>
            <a:ext cx="228600" cy="228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528870" y="1343994"/>
            <a:ext cx="145211" cy="152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477000" y="291144"/>
            <a:ext cx="813038" cy="8000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652514" y="100642"/>
            <a:ext cx="4034286" cy="1156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Times New Roman" panose="02020603050405020304" pitchFamily="18" charset="0"/>
                <a:cs typeface="Times New Roman" panose="02020603050405020304" pitchFamily="18" charset="0"/>
              </a:rPr>
              <a:t>1986)</a:t>
            </a:r>
          </a:p>
          <a:p>
            <a:pPr algn="just"/>
            <a:r>
              <a:rPr lang="vi-VN" dirty="0" smtClean="0">
                <a:solidFill>
                  <a:srgbClr val="FF0000"/>
                </a:solidFill>
                <a:latin typeface="Times New Roman" panose="02020603050405020304" pitchFamily="18" charset="0"/>
                <a:cs typeface="Times New Roman" panose="02020603050405020304" pitchFamily="18" charset="0"/>
              </a:rPr>
              <a:t>Hội </a:t>
            </a:r>
            <a:r>
              <a:rPr lang="vi-VN" dirty="0">
                <a:solidFill>
                  <a:srgbClr val="FF0000"/>
                </a:solidFill>
                <a:latin typeface="Times New Roman" panose="02020603050405020304" pitchFamily="18" charset="0"/>
                <a:cs typeface="Times New Roman" panose="02020603050405020304" pitchFamily="18" charset="0"/>
              </a:rPr>
              <a:t>nghị lần th</a:t>
            </a:r>
            <a:r>
              <a:rPr lang="en-US" dirty="0">
                <a:solidFill>
                  <a:srgbClr val="FF0000"/>
                </a:solidFill>
                <a:latin typeface="Times New Roman" panose="02020603050405020304" pitchFamily="18" charset="0"/>
                <a:cs typeface="Times New Roman" panose="02020603050405020304" pitchFamily="18" charset="0"/>
              </a:rPr>
              <a:t>ứ</a:t>
            </a:r>
            <a:r>
              <a:rPr lang="vi-VN" dirty="0">
                <a:solidFill>
                  <a:srgbClr val="FF0000"/>
                </a:solidFill>
                <a:latin typeface="Times New Roman" panose="02020603050405020304" pitchFamily="18" charset="0"/>
                <a:cs typeface="Times New Roman" panose="02020603050405020304" pitchFamily="18" charset="0"/>
              </a:rPr>
              <a:t> 24 </a:t>
            </a:r>
            <a:r>
              <a:rPr lang="en-US" dirty="0">
                <a:solidFill>
                  <a:srgbClr val="FF0000"/>
                </a:solidFill>
                <a:latin typeface="Times New Roman" panose="02020603050405020304" pitchFamily="18" charset="0"/>
                <a:cs typeface="Times New Roman" panose="02020603050405020304" pitchFamily="18" charset="0"/>
              </a:rPr>
              <a:t>BCH </a:t>
            </a:r>
            <a:r>
              <a:rPr lang="vi-VN" dirty="0">
                <a:solidFill>
                  <a:srgbClr val="FF0000"/>
                </a:solidFill>
                <a:latin typeface="Times New Roman" panose="02020603050405020304" pitchFamily="18" charset="0"/>
                <a:cs typeface="Times New Roman" panose="02020603050405020304" pitchFamily="18" charset="0"/>
              </a:rPr>
              <a:t>Trung ương Đảng khóa </a:t>
            </a:r>
            <a:r>
              <a:rPr lang="en-US" dirty="0">
                <a:solidFill>
                  <a:srgbClr val="FF0000"/>
                </a:solidFill>
                <a:latin typeface="Times New Roman" panose="02020603050405020304" pitchFamily="18" charset="0"/>
                <a:cs typeface="Times New Roman" panose="02020603050405020304" pitchFamily="18" charset="0"/>
              </a:rPr>
              <a:t>3</a:t>
            </a:r>
            <a:r>
              <a:rPr lang="vi-VN" dirty="0">
                <a:solidFill>
                  <a:srgbClr val="FF0000"/>
                </a:solidFill>
                <a:latin typeface="Times New Roman" panose="02020603050405020304" pitchFamily="18" charset="0"/>
                <a:cs typeface="Times New Roman" panose="02020603050405020304" pitchFamily="18" charset="0"/>
              </a:rPr>
              <a:t> (8-1975</a:t>
            </a:r>
            <a:r>
              <a:rPr lang="vi-VN" dirty="0" smtClean="0">
                <a:solidFill>
                  <a:srgbClr val="FF0000"/>
                </a:solidFill>
                <a:latin typeface="Times New Roman" panose="02020603050405020304" pitchFamily="18" charset="0"/>
                <a:cs typeface="Times New Roman" panose="02020603050405020304" pitchFamily="18" charset="0"/>
              </a:rPr>
              <a:t>)</a:t>
            </a:r>
            <a:r>
              <a:rPr lang="en-US" dirty="0" smtClean="0">
                <a:solidFill>
                  <a:srgbClr val="FF0000"/>
                </a:solidFill>
                <a:latin typeface="Times New Roman" panose="02020603050405020304" pitchFamily="18" charset="0"/>
                <a:cs typeface="Times New Roman" panose="02020603050405020304" pitchFamily="18" charset="0"/>
              </a:rPr>
              <a:t>: </a:t>
            </a:r>
            <a:r>
              <a:rPr lang="vi-VN" dirty="0" smtClean="0">
                <a:solidFill>
                  <a:schemeClr val="tx1"/>
                </a:solidFill>
                <a:latin typeface="Times New Roman" panose="02020603050405020304" pitchFamily="18" charset="0"/>
                <a:cs typeface="Times New Roman" panose="02020603050405020304" pitchFamily="18" charset="0"/>
              </a:rPr>
              <a:t>đưa </a:t>
            </a:r>
            <a:r>
              <a:rPr lang="vi-VN" dirty="0">
                <a:solidFill>
                  <a:schemeClr val="tx1"/>
                </a:solidFill>
                <a:latin typeface="Times New Roman" panose="02020603050405020304" pitchFamily="18" charset="0"/>
                <a:cs typeface="Times New Roman" panose="02020603050405020304" pitchFamily="18" charset="0"/>
              </a:rPr>
              <a:t>cả nước tiến nhanh, tiến m</a:t>
            </a:r>
            <a:r>
              <a:rPr lang="en-US" dirty="0">
                <a:solidFill>
                  <a:schemeClr val="tx1"/>
                </a:solidFill>
                <a:latin typeface="Times New Roman" panose="02020603050405020304" pitchFamily="18" charset="0"/>
                <a:cs typeface="Times New Roman" panose="02020603050405020304" pitchFamily="18" charset="0"/>
              </a:rPr>
              <a:t>ạ</a:t>
            </a:r>
            <a:r>
              <a:rPr lang="vi-VN" dirty="0">
                <a:solidFill>
                  <a:schemeClr val="tx1"/>
                </a:solidFill>
                <a:latin typeface="Times New Roman" panose="02020603050405020304" pitchFamily="18" charset="0"/>
                <a:cs typeface="Times New Roman" panose="02020603050405020304" pitchFamily="18" charset="0"/>
              </a:rPr>
              <a:t>nh, tiến vững chắc lên </a:t>
            </a:r>
            <a:r>
              <a:rPr lang="en-US" dirty="0" smtClean="0">
                <a:solidFill>
                  <a:schemeClr val="tx1"/>
                </a:solidFill>
                <a:latin typeface="Times New Roman" panose="02020603050405020304" pitchFamily="18" charset="0"/>
                <a:cs typeface="Times New Roman" panose="02020603050405020304" pitchFamily="18" charset="0"/>
              </a:rPr>
              <a:t>CNXH</a:t>
            </a:r>
            <a:endParaRPr lang="en-US" dirty="0">
              <a:solidFill>
                <a:schemeClr val="tx1"/>
              </a:solidFill>
              <a:latin typeface="Times New Roman" panose="02020603050405020304" pitchFamily="18" charset="0"/>
              <a:cs typeface="Times New Roman" panose="02020603050405020304" pitchFamily="18" charset="0"/>
            </a:endParaRPr>
          </a:p>
          <a:p>
            <a:pPr lvl="0" algn="just"/>
            <a:r>
              <a:rPr lang="en-US" dirty="0" smtClean="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endParaRPr>
          </a:p>
        </p:txBody>
      </p:sp>
      <p:cxnSp>
        <p:nvCxnSpPr>
          <p:cNvPr id="16" name="Straight Connector 15"/>
          <p:cNvCxnSpPr/>
          <p:nvPr/>
        </p:nvCxnSpPr>
        <p:spPr>
          <a:xfrm>
            <a:off x="1600200" y="2386641"/>
            <a:ext cx="4114800" cy="0"/>
          </a:xfrm>
          <a:prstGeom prst="line">
            <a:avLst/>
          </a:prstGeom>
          <a:ln cap="rnd" cmpd="thickThin">
            <a:solidFill>
              <a:schemeClr val="bg1"/>
            </a:solidFill>
            <a:prstDash val="sysDash"/>
            <a:bevel/>
            <a:tailEnd w="med" len="sm"/>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558343" y="1386886"/>
            <a:ext cx="145211" cy="152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659148" y="1635740"/>
            <a:ext cx="2781299" cy="111712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600" dirty="0">
                <a:latin typeface="Times New Roman" panose="02020603050405020304" pitchFamily="18" charset="0"/>
                <a:cs typeface="Times New Roman" panose="02020603050405020304" pitchFamily="18" charset="0"/>
              </a:rPr>
              <a:t>N</a:t>
            </a:r>
            <a:r>
              <a:rPr lang="vi-VN" sz="1600" dirty="0">
                <a:latin typeface="Times New Roman" panose="02020603050405020304" pitchFamily="18" charset="0"/>
                <a:cs typeface="Times New Roman" panose="02020603050405020304" pitchFamily="18" charset="0"/>
              </a:rPr>
              <a:t>gày 27-10-1975, ủy ban Thường vụ Quốc hội họp phiên đặc biệt để bàn chủ trương, biện pháp thống nhất</a:t>
            </a:r>
            <a:endParaRPr lang="en-US" sz="1600" dirty="0">
              <a:latin typeface="Times New Roman" panose="02020603050405020304" pitchFamily="18" charset="0"/>
              <a:cs typeface="Times New Roman" panose="02020603050405020304" pitchFamily="18" charset="0"/>
            </a:endParaRPr>
          </a:p>
        </p:txBody>
      </p:sp>
      <p:sp>
        <p:nvSpPr>
          <p:cNvPr id="23" name="Rectangle 22"/>
          <p:cNvSpPr/>
          <p:nvPr/>
        </p:nvSpPr>
        <p:spPr>
          <a:xfrm>
            <a:off x="4585658" y="1546932"/>
            <a:ext cx="1506028" cy="42044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latin typeface="Algerian" panose="04020705040A02060702" pitchFamily="82" charset="0"/>
                <a:cs typeface="Times New Roman" panose="02020603050405020304" pitchFamily="18" charset="0"/>
              </a:rPr>
              <a:t>02</a:t>
            </a:r>
            <a:endParaRPr lang="en-US" sz="3600" b="1" dirty="0">
              <a:latin typeface="Algerian" panose="04020705040A02060702" pitchFamily="82" charset="0"/>
              <a:cs typeface="Times New Roman" panose="02020603050405020304" pitchFamily="18" charset="0"/>
            </a:endParaRPr>
          </a:p>
        </p:txBody>
      </p:sp>
      <p:cxnSp>
        <p:nvCxnSpPr>
          <p:cNvPr id="25" name="Straight Connector 24"/>
          <p:cNvCxnSpPr/>
          <p:nvPr/>
        </p:nvCxnSpPr>
        <p:spPr>
          <a:xfrm>
            <a:off x="3393775" y="3886201"/>
            <a:ext cx="3923580" cy="0"/>
          </a:xfrm>
          <a:prstGeom prst="line">
            <a:avLst/>
          </a:prstGeom>
          <a:ln cap="rnd" cmpd="thickThin">
            <a:solidFill>
              <a:schemeClr val="bg1"/>
            </a:solidFill>
            <a:prstDash val="sysDash"/>
            <a:bevel/>
            <a:tailEnd w="med" len="sm"/>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962890" y="3635904"/>
            <a:ext cx="1447800" cy="457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latin typeface="Algerian" panose="04020705040A02060702" pitchFamily="82" charset="0"/>
                <a:cs typeface="Times New Roman" panose="02020603050405020304" pitchFamily="18" charset="0"/>
              </a:rPr>
              <a:t>03</a:t>
            </a:r>
            <a:endParaRPr lang="en-US" sz="3600" b="1" dirty="0">
              <a:latin typeface="Algerian" panose="04020705040A02060702" pitchFamily="82" charset="0"/>
              <a:cs typeface="Times New Roman" panose="02020603050405020304" pitchFamily="18" charset="0"/>
            </a:endParaRPr>
          </a:p>
        </p:txBody>
      </p:sp>
      <p:sp>
        <p:nvSpPr>
          <p:cNvPr id="27" name="Oval 26"/>
          <p:cNvSpPr/>
          <p:nvPr/>
        </p:nvSpPr>
        <p:spPr>
          <a:xfrm>
            <a:off x="4498675" y="3771901"/>
            <a:ext cx="228600" cy="228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540369" y="3810001"/>
            <a:ext cx="145211" cy="152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822166" y="4087483"/>
            <a:ext cx="3864634" cy="25471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dirty="0">
                <a:latin typeface="Times New Roman" panose="02020603050405020304" pitchFamily="18" charset="0"/>
                <a:cs typeface="Times New Roman" panose="02020603050405020304" pitchFamily="18" charset="0"/>
              </a:rPr>
              <a:t>Từ ngày 24-6 đến ngày </a:t>
            </a:r>
            <a:r>
              <a:rPr lang="vi-VN" dirty="0" smtClean="0">
                <a:latin typeface="Times New Roman" panose="02020603050405020304" pitchFamily="18" charset="0"/>
                <a:cs typeface="Times New Roman" panose="02020603050405020304" pitchFamily="18" charset="0"/>
              </a:rPr>
              <a:t>3-7-1976</a:t>
            </a:r>
            <a:r>
              <a:rPr lang="vi-VN" dirty="0">
                <a:latin typeface="Times New Roman" panose="02020603050405020304" pitchFamily="18" charset="0"/>
                <a:cs typeface="Times New Roman" panose="02020603050405020304" pitchFamily="18" charset="0"/>
              </a:rPr>
              <a:t>kỳ họp thứ nhất</a:t>
            </a: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 Quốc hội nước Việt</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Nam thống nhất đã quyết định đặt tên nướ</a:t>
            </a:r>
            <a:r>
              <a:rPr lang="en-US" dirty="0">
                <a:latin typeface="Times New Roman" panose="02020603050405020304" pitchFamily="18" charset="0"/>
                <a:cs typeface="Times New Roman" panose="02020603050405020304" pitchFamily="18" charset="0"/>
              </a:rPr>
              <a:t>c</a:t>
            </a:r>
            <a:r>
              <a:rPr lang="vi-VN" dirty="0">
                <a:latin typeface="Times New Roman" panose="02020603050405020304" pitchFamily="18" charset="0"/>
                <a:cs typeface="Times New Roman" panose="02020603050405020304" pitchFamily="18" charset="0"/>
              </a:rPr>
              <a:t> ta</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là nước </a:t>
            </a:r>
            <a:r>
              <a:rPr lang="vi-VN" b="1" dirty="0">
                <a:latin typeface="Times New Roman" panose="02020603050405020304" pitchFamily="18" charset="0"/>
                <a:cs typeface="Times New Roman" panose="02020603050405020304" pitchFamily="18" charset="0"/>
              </a:rPr>
              <a:t>Cộng hoà Xã hội chủ nghĩa Việt Nam</a:t>
            </a:r>
            <a:r>
              <a:rPr lang="vi-VN" dirty="0">
                <a:latin typeface="Times New Roman" panose="02020603050405020304" pitchFamily="18" charset="0"/>
                <a:cs typeface="Times New Roman" panose="02020603050405020304" pitchFamily="18" charset="0"/>
              </a:rPr>
              <a:t>, Quốc kỳ,</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ủ</a:t>
            </a:r>
            <a:r>
              <a:rPr lang="vi-VN" dirty="0">
                <a:latin typeface="Times New Roman" panose="02020603050405020304" pitchFamily="18" charset="0"/>
                <a:cs typeface="Times New Roman" panose="02020603050405020304" pitchFamily="18" charset="0"/>
              </a:rPr>
              <a:t> đô, Quốc ca</a:t>
            </a: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 Quốc huy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Thành phố Sài Gòn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đổi tên là Thành phố Hồ</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Chí Minh</a:t>
            </a:r>
            <a:endParaRPr lang="en-US" dirty="0">
              <a:latin typeface="Times New Roman" panose="02020603050405020304" pitchFamily="18" charset="0"/>
              <a:cs typeface="Times New Roman" panose="02020603050405020304" pitchFamily="18" charset="0"/>
            </a:endParaRPr>
          </a:p>
          <a:p>
            <a:pPr lvl="0" algn="just"/>
            <a:endParaRPr lang="en-US" sz="1600" dirty="0"/>
          </a:p>
          <a:p>
            <a:pPr algn="just"/>
            <a:endParaRPr lang="en-US" sz="1600" b="1" dirty="0" smtClean="0">
              <a:latin typeface="Times New Roman" panose="02020603050405020304" pitchFamily="18" charset="0"/>
              <a:cs typeface="Times New Roman" panose="02020603050405020304" pitchFamily="18" charset="0"/>
            </a:endParaRPr>
          </a:p>
        </p:txBody>
      </p:sp>
      <p:cxnSp>
        <p:nvCxnSpPr>
          <p:cNvPr id="37" name="Straight Connector 36"/>
          <p:cNvCxnSpPr/>
          <p:nvPr/>
        </p:nvCxnSpPr>
        <p:spPr>
          <a:xfrm>
            <a:off x="1664179" y="5771433"/>
            <a:ext cx="4114800" cy="0"/>
          </a:xfrm>
          <a:prstGeom prst="line">
            <a:avLst/>
          </a:prstGeom>
          <a:ln cap="rnd" cmpd="thickThin">
            <a:solidFill>
              <a:schemeClr val="bg1"/>
            </a:solidFill>
            <a:prstDash val="sysDash"/>
            <a:bevel/>
            <a:tailEnd w="med" len="sm"/>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1054579" y="4804917"/>
            <a:ext cx="838200" cy="7059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4513772" y="3803892"/>
            <a:ext cx="152400" cy="152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267200" y="2001262"/>
            <a:ext cx="4572000" cy="618631"/>
          </a:xfrm>
          <a:prstGeom prst="rect">
            <a:avLst/>
          </a:prstGeom>
        </p:spPr>
        <p:txBody>
          <a:bodyPr>
            <a:spAutoFit/>
          </a:bodyPr>
          <a:lstStyle/>
          <a:p>
            <a:pPr algn="ctr">
              <a:lnSpc>
                <a:spcPct val="95000"/>
              </a:lnSpc>
              <a:spcBef>
                <a:spcPct val="0"/>
              </a:spcBef>
            </a:pPr>
            <a:r>
              <a:rPr lang="en-US" altLang="vi-VN" dirty="0" err="1">
                <a:latin typeface="Times New Roman" panose="02020603050405020304" pitchFamily="18" charset="0"/>
                <a:cs typeface="Times New Roman" panose="02020603050405020304" pitchFamily="18" charset="0"/>
              </a:rPr>
              <a:t>Hội</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nghị</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hiệp</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thương</a:t>
            </a:r>
            <a:r>
              <a:rPr lang="en-US" altLang="vi-VN" dirty="0">
                <a:latin typeface="Times New Roman" panose="02020603050405020304" pitchFamily="18" charset="0"/>
                <a:cs typeface="Times New Roman" panose="02020603050405020304" pitchFamily="18" charset="0"/>
              </a:rPr>
              <a:t> </a:t>
            </a:r>
          </a:p>
          <a:p>
            <a:pPr algn="ctr">
              <a:lnSpc>
                <a:spcPct val="95000"/>
              </a:lnSpc>
              <a:spcBef>
                <a:spcPct val="0"/>
              </a:spcBef>
            </a:pPr>
            <a:r>
              <a:rPr lang="en-US" altLang="vi-VN" dirty="0" err="1">
                <a:latin typeface="Times New Roman" panose="02020603050405020304" pitchFamily="18" charset="0"/>
                <a:cs typeface="Times New Roman" panose="02020603050405020304" pitchFamily="18" charset="0"/>
              </a:rPr>
              <a:t>chính</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trị</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thống</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nhất</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tổ</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quốc</a:t>
            </a:r>
            <a:r>
              <a:rPr lang="en-US" altLang="vi-VN" dirty="0">
                <a:latin typeface="Times New Roman" panose="02020603050405020304" pitchFamily="18" charset="0"/>
                <a:cs typeface="Times New Roman" panose="02020603050405020304" pitchFamily="18" charset="0"/>
              </a:rPr>
              <a:t> 11 - 1975</a:t>
            </a:r>
          </a:p>
        </p:txBody>
      </p:sp>
      <p:pic>
        <p:nvPicPr>
          <p:cNvPr id="5" name="Picture 4"/>
          <p:cNvPicPr>
            <a:picLocks noChangeAspect="1"/>
          </p:cNvPicPr>
          <p:nvPr/>
        </p:nvPicPr>
        <p:blipFill>
          <a:blip r:embed="rId2"/>
          <a:stretch>
            <a:fillRect/>
          </a:stretch>
        </p:blipFill>
        <p:spPr>
          <a:xfrm>
            <a:off x="17818" y="173492"/>
            <a:ext cx="2831205" cy="1124247"/>
          </a:xfrm>
          <a:prstGeom prst="rect">
            <a:avLst/>
          </a:prstGeom>
        </p:spPr>
      </p:pic>
    </p:spTree>
    <p:extLst>
      <p:ext uri="{BB962C8B-B14F-4D97-AF65-F5344CB8AC3E}">
        <p14:creationId xmlns:p14="http://schemas.microsoft.com/office/powerpoint/2010/main" val="1039532803"/>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928670"/>
            <a:ext cx="8576530" cy="5319730"/>
          </a:xfrm>
        </p:spPr>
        <p:txBody>
          <a:bodyPr>
            <a:normAutofit fontScale="85000" lnSpcReduction="20000"/>
          </a:bodyPr>
          <a:lstStyle/>
          <a:p>
            <a:pPr algn="just">
              <a:buNone/>
            </a:pPr>
            <a:r>
              <a:rPr lang="en-US" sz="3600" dirty="0" smtClean="0">
                <a:latin typeface="Times New Roman" pitchFamily="18" charset="0"/>
                <a:cs typeface="Times New Roman" pitchFamily="18" charset="0"/>
              </a:rPr>
              <a:t>	</a:t>
            </a:r>
            <a:r>
              <a:rPr lang="en-US" sz="5100" dirty="0" smtClean="0">
                <a:latin typeface="Times New Roman" pitchFamily="18" charset="0"/>
                <a:cs typeface="Times New Roman" pitchFamily="18" charset="0"/>
              </a:rPr>
              <a:t>	</a:t>
            </a:r>
            <a:r>
              <a:rPr lang="en-US" sz="6700" dirty="0" smtClean="0">
                <a:solidFill>
                  <a:schemeClr val="tx2">
                    <a:lumMod val="60000"/>
                    <a:lumOff val="40000"/>
                  </a:schemeClr>
                </a:solidFill>
                <a:latin typeface="Times New Roman" pitchFamily="18" charset="0"/>
                <a:cs typeface="Times New Roman" pitchFamily="18" charset="0"/>
              </a:rPr>
              <a:t>+ </a:t>
            </a:r>
            <a:r>
              <a:rPr lang="en-US" sz="6700" dirty="0" err="1" smtClean="0">
                <a:solidFill>
                  <a:schemeClr val="tx2">
                    <a:lumMod val="60000"/>
                    <a:lumOff val="40000"/>
                  </a:schemeClr>
                </a:solidFill>
                <a:latin typeface="Times New Roman" pitchFamily="18" charset="0"/>
                <a:cs typeface="Times New Roman" pitchFamily="18" charset="0"/>
              </a:rPr>
              <a:t>Đại</a:t>
            </a:r>
            <a:r>
              <a:rPr lang="en-US" sz="6700" dirty="0" smtClean="0">
                <a:solidFill>
                  <a:schemeClr val="tx2">
                    <a:lumMod val="60000"/>
                    <a:lumOff val="40000"/>
                  </a:schemeClr>
                </a:solidFill>
                <a:latin typeface="Times New Roman" pitchFamily="18" charset="0"/>
                <a:cs typeface="Times New Roman" pitchFamily="18" charset="0"/>
              </a:rPr>
              <a:t> </a:t>
            </a:r>
            <a:r>
              <a:rPr lang="en-US" sz="6700" dirty="0" err="1" smtClean="0">
                <a:solidFill>
                  <a:schemeClr val="tx2">
                    <a:lumMod val="60000"/>
                    <a:lumOff val="40000"/>
                  </a:schemeClr>
                </a:solidFill>
                <a:latin typeface="Times New Roman" pitchFamily="18" charset="0"/>
                <a:cs typeface="Times New Roman" pitchFamily="18" charset="0"/>
              </a:rPr>
              <a:t>hội</a:t>
            </a:r>
            <a:r>
              <a:rPr lang="en-US" sz="6700" dirty="0" smtClean="0">
                <a:solidFill>
                  <a:schemeClr val="tx2">
                    <a:lumMod val="60000"/>
                    <a:lumOff val="40000"/>
                  </a:schemeClr>
                </a:solidFill>
                <a:latin typeface="Times New Roman" pitchFamily="18" charset="0"/>
                <a:cs typeface="Times New Roman" pitchFamily="18" charset="0"/>
              </a:rPr>
              <a:t> </a:t>
            </a:r>
            <a:r>
              <a:rPr lang="vi-VN" sz="6700" dirty="0" smtClean="0">
                <a:latin typeface="Times New Roman" pitchFamily="18" charset="0"/>
                <a:cs typeface="Times New Roman" pitchFamily="18" charset="0"/>
              </a:rPr>
              <a:t>đưa ra khái niệm chặng đường đầu tiên của thời kỳ quá độ, bao gồm thời kỳ 5 năm (1981 - 1985) và kéo dài đến năm 1990</a:t>
            </a:r>
            <a:r>
              <a:rPr lang="en-US" sz="6700" dirty="0" smtClean="0">
                <a:latin typeface="Times New Roman" pitchFamily="18" charset="0"/>
                <a:cs typeface="Times New Roman" pitchFamily="18" charset="0"/>
              </a:rPr>
              <a:t>.</a:t>
            </a:r>
          </a:p>
          <a:p>
            <a:pPr algn="just">
              <a:buNone/>
            </a:pPr>
            <a:r>
              <a:rPr lang="vi-VN" sz="6700" i="1" dirty="0" smtClean="0">
                <a:latin typeface="Times New Roman" pitchFamily="18" charset="0"/>
                <a:cs typeface="Times New Roman" pitchFamily="18" charset="0"/>
              </a:rPr>
              <a:t> </a:t>
            </a:r>
            <a:r>
              <a:rPr lang="en-US" sz="6700" i="1" dirty="0" smtClean="0">
                <a:latin typeface="Times New Roman" pitchFamily="18" charset="0"/>
                <a:cs typeface="Times New Roman" pitchFamily="18" charset="0"/>
              </a:rPr>
              <a:t>		</a:t>
            </a:r>
            <a:r>
              <a:rPr lang="vi-VN" sz="6700" dirty="0" smtClean="0">
                <a:latin typeface="Times New Roman" pitchFamily="18" charset="0"/>
                <a:cs typeface="Times New Roman" pitchFamily="18" charset="0"/>
              </a:rPr>
              <a:t/>
            </a:r>
            <a:br>
              <a:rPr lang="vi-VN" sz="6700" dirty="0" smtClean="0">
                <a:latin typeface="Times New Roman" pitchFamily="18" charset="0"/>
                <a:cs typeface="Times New Roman" pitchFamily="18" charset="0"/>
              </a:rPr>
            </a:br>
            <a:r>
              <a:rPr lang="vi-VN" sz="3600" dirty="0" smtClean="0"/>
              <a:t/>
            </a:r>
            <a:br>
              <a:rPr lang="vi-VN" sz="3600" dirty="0" smtClean="0"/>
            </a:br>
            <a:endParaRPr lang="en-US" sz="3600" dirty="0">
              <a:solidFill>
                <a:schemeClr val="tx2">
                  <a:lumMod val="60000"/>
                  <a:lumOff val="4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6919133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642918"/>
            <a:ext cx="8933688" cy="5605482"/>
          </a:xfrm>
        </p:spPr>
        <p:txBody>
          <a:bodyPr>
            <a:normAutofit/>
          </a:bodyPr>
          <a:lstStyle/>
          <a:p>
            <a:pPr algn="just">
              <a:buNone/>
            </a:pPr>
            <a:r>
              <a:rPr lang="en-US" i="1" dirty="0" smtClean="0">
                <a:latin typeface="Times New Roman" pitchFamily="18" charset="0"/>
                <a:cs typeface="Times New Roman" pitchFamily="18" charset="0"/>
              </a:rPr>
              <a:t>		</a:t>
            </a:r>
            <a:r>
              <a:rPr lang="vi-VN" sz="3600" i="1" dirty="0" smtClean="0">
                <a:latin typeface="Times New Roman" pitchFamily="18" charset="0"/>
                <a:cs typeface="Times New Roman" pitchFamily="18" charset="0"/>
              </a:rPr>
              <a:t>Trong chặng đường đầu tiên, </a:t>
            </a:r>
            <a:r>
              <a:rPr lang="vi-VN" sz="3600" dirty="0" smtClean="0">
                <a:latin typeface="Times New Roman" pitchFamily="18" charset="0"/>
                <a:cs typeface="Times New Roman" pitchFamily="18" charset="0"/>
              </a:rPr>
              <a:t>"cần tập trung sức phát triển mạnh nông </a:t>
            </a:r>
            <a:r>
              <a:rPr lang="vi-VN" sz="3600" i="1" dirty="0" smtClean="0">
                <a:latin typeface="Times New Roman" pitchFamily="18" charset="0"/>
                <a:cs typeface="Times New Roman" pitchFamily="18" charset="0"/>
              </a:rPr>
              <a:t>ng</a:t>
            </a:r>
            <a:r>
              <a:rPr lang="vi-VN" sz="3600" dirty="0" smtClean="0">
                <a:latin typeface="Times New Roman" pitchFamily="18" charset="0"/>
                <a:cs typeface="Times New Roman" pitchFamily="18" charset="0"/>
              </a:rPr>
              <a:t>hiệp</a:t>
            </a:r>
            <a:r>
              <a:rPr lang="vi-VN" sz="3600" i="1" dirty="0" smtClean="0">
                <a:latin typeface="Times New Roman" pitchFamily="18" charset="0"/>
                <a:cs typeface="Times New Roman" pitchFamily="18" charset="0"/>
              </a:rPr>
              <a:t>, </a:t>
            </a:r>
            <a:r>
              <a:rPr lang="vi-VN" sz="3600" dirty="0" smtClean="0">
                <a:latin typeface="Times New Roman" pitchFamily="18" charset="0"/>
                <a:cs typeface="Times New Roman" pitchFamily="18" charset="0"/>
              </a:rPr>
              <a:t>coi nông nghiệp là mặt trận hàng đầu, đưa nông nghiệp một bước lên sản xuất lớn xã hội chủ nghĩa, ra sức đẩy mạnh sản xuất hàng tiêu dùng và tiếp tục xây dựng một số ngành công nghiệp nặng quan trọng; </a:t>
            </a:r>
            <a:endParaRPr lang="en-US" sz="3600" dirty="0" smtClean="0">
              <a:latin typeface="Times New Roman" pitchFamily="18" charset="0"/>
              <a:cs typeface="Times New Roman" pitchFamily="18" charset="0"/>
            </a:endParaRPr>
          </a:p>
          <a:p>
            <a:pPr algn="just">
              <a:buNone/>
            </a:pPr>
            <a:r>
              <a:rPr lang="en-US" sz="3600" dirty="0" smtClean="0">
                <a:latin typeface="Times New Roman" pitchFamily="18" charset="0"/>
                <a:cs typeface="Times New Roman" pitchFamily="18" charset="0"/>
              </a:rPr>
              <a:t>		</a:t>
            </a:r>
            <a:r>
              <a:rPr lang="vi-VN" sz="3600" dirty="0" smtClean="0">
                <a:latin typeface="Times New Roman" pitchFamily="18" charset="0"/>
                <a:cs typeface="Times New Roman" pitchFamily="18" charset="0"/>
              </a:rPr>
              <a:t>Kết hợp nông nghiệp, công nghiệp hàng tiêu dùng và công nghiệp nặng trong một cơ cấu công - nông nghiệp hợp lý. </a:t>
            </a:r>
            <a:endParaRPr lang="en-US" sz="3600" dirty="0"/>
          </a:p>
        </p:txBody>
      </p:sp>
    </p:spTree>
    <p:extLst>
      <p:ext uri="{BB962C8B-B14F-4D97-AF65-F5344CB8AC3E}">
        <p14:creationId xmlns:p14="http://schemas.microsoft.com/office/powerpoint/2010/main" val="25993334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00108"/>
            <a:ext cx="8933688" cy="5248292"/>
          </a:xfrm>
        </p:spPr>
        <p:txBody>
          <a:bodyPr>
            <a:normAutofit/>
          </a:bodyPr>
          <a:lstStyle/>
          <a:p>
            <a:pPr algn="just">
              <a:buNone/>
            </a:pPr>
            <a:r>
              <a:rPr lang="en-US" dirty="0" smtClean="0">
                <a:latin typeface="Times New Roman" pitchFamily="18" charset="0"/>
                <a:cs typeface="Times New Roman" pitchFamily="18" charset="0"/>
              </a:rPr>
              <a:t>		</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Đại</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hội</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chủ</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trương</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xác</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lập</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chế</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độ</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quản</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lý</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và</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kế</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hoạch</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hoá</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đúng</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đắn</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đổi</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mới</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chế</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độ</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quản</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lý</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kế</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hoạch</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hoá</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hiện</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hành</a:t>
            </a:r>
            <a:r>
              <a:rPr lang="en-US" sz="3600" dirty="0" smtClean="0">
                <a:latin typeface="Times New Roman" pitchFamily="18" charset="0"/>
                <a:cs typeface="Times New Roman" pitchFamily="18" charset="0"/>
              </a:rPr>
              <a:t>.</a:t>
            </a:r>
          </a:p>
          <a:p>
            <a:pPr algn="just">
              <a:buNone/>
            </a:pPr>
            <a:r>
              <a:rPr lang="en-US" sz="3600" dirty="0" smtClean="0">
                <a:latin typeface="Times New Roman" pitchFamily="18" charset="0"/>
                <a:cs typeface="Times New Roman" pitchFamily="18" charset="0"/>
              </a:rPr>
              <a:t>		+ </a:t>
            </a:r>
            <a:r>
              <a:rPr lang="en-US" sz="3600" dirty="0" err="1" smtClean="0">
                <a:latin typeface="Times New Roman" pitchFamily="18" charset="0"/>
                <a:cs typeface="Times New Roman" pitchFamily="18" charset="0"/>
              </a:rPr>
              <a:t>Đại</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hội</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cũng</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xác</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định</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trong</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thời</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gian</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nhất</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định</a:t>
            </a:r>
            <a:r>
              <a:rPr lang="en-US" sz="3600" dirty="0" smtClean="0">
                <a:latin typeface="Times New Roman" pitchFamily="18" charset="0"/>
                <a:cs typeface="Times New Roman" pitchFamily="18" charset="0"/>
              </a:rPr>
              <a:t> ở </a:t>
            </a:r>
            <a:r>
              <a:rPr lang="en-US" sz="3600" dirty="0" err="1" smtClean="0">
                <a:latin typeface="Times New Roman" pitchFamily="18" charset="0"/>
                <a:cs typeface="Times New Roman" pitchFamily="18" charset="0"/>
              </a:rPr>
              <a:t>miền</a:t>
            </a:r>
            <a:r>
              <a:rPr lang="en-US" sz="3600" dirty="0" smtClean="0">
                <a:latin typeface="Times New Roman" pitchFamily="18" charset="0"/>
                <a:cs typeface="Times New Roman" pitchFamily="18" charset="0"/>
              </a:rPr>
              <a:t> Nam </a:t>
            </a:r>
            <a:r>
              <a:rPr lang="en-US" sz="3600" dirty="0" err="1" smtClean="0">
                <a:latin typeface="Times New Roman" pitchFamily="18" charset="0"/>
                <a:cs typeface="Times New Roman" pitchFamily="18" charset="0"/>
              </a:rPr>
              <a:t>có</a:t>
            </a:r>
            <a:r>
              <a:rPr lang="en-US" sz="3600" dirty="0" smtClean="0">
                <a:latin typeface="Times New Roman" pitchFamily="18" charset="0"/>
                <a:cs typeface="Times New Roman" pitchFamily="18" charset="0"/>
              </a:rPr>
              <a:t> 5 </a:t>
            </a:r>
            <a:r>
              <a:rPr lang="en-US" sz="3600" dirty="0" err="1" smtClean="0">
                <a:latin typeface="Times New Roman" pitchFamily="18" charset="0"/>
                <a:cs typeface="Times New Roman" pitchFamily="18" charset="0"/>
              </a:rPr>
              <a:t>thành</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phần</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kinh</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tế</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quốc</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doanh</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tập</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thể</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công</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tư</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hợp</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doanh</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cá</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thể</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tư</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bản</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tư</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nhân</a:t>
            </a:r>
            <a:r>
              <a:rPr lang="en-US" sz="3600" dirty="0" smtClean="0">
                <a:latin typeface="Times New Roman" pitchFamily="18" charset="0"/>
                <a:cs typeface="Times New Roman" pitchFamily="18" charset="0"/>
              </a:rPr>
              <a:t>)”.</a:t>
            </a:r>
            <a:endParaRPr lang="en-US" sz="3600" dirty="0">
              <a:latin typeface="Times New Roman" pitchFamily="18" charset="0"/>
              <a:cs typeface="Times New Roman" pitchFamily="18" charset="0"/>
            </a:endParaRPr>
          </a:p>
        </p:txBody>
      </p:sp>
    </p:spTree>
    <p:extLst>
      <p:ext uri="{BB962C8B-B14F-4D97-AF65-F5344CB8AC3E}">
        <p14:creationId xmlns:p14="http://schemas.microsoft.com/office/powerpoint/2010/main" val="41440046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buNone/>
            </a:pPr>
            <a:r>
              <a:rPr lang="en-US" sz="4000" dirty="0" smtClean="0">
                <a:latin typeface="Times New Roman" pitchFamily="18" charset="0"/>
                <a:cs typeface="Times New Roman" pitchFamily="18" charset="0"/>
              </a:rPr>
              <a:t>		</a:t>
            </a:r>
            <a:r>
              <a:rPr lang="en-US" sz="4000" dirty="0" smtClean="0">
                <a:solidFill>
                  <a:schemeClr val="accent4">
                    <a:lumMod val="75000"/>
                  </a:schemeClr>
                </a:solidFill>
                <a:latin typeface="Times New Roman" pitchFamily="18" charset="0"/>
                <a:cs typeface="Times New Roman" pitchFamily="18" charset="0"/>
              </a:rPr>
              <a:t>+ </a:t>
            </a:r>
            <a:r>
              <a:rPr lang="en-US" sz="4000" dirty="0" err="1" smtClean="0">
                <a:solidFill>
                  <a:schemeClr val="accent4">
                    <a:lumMod val="75000"/>
                  </a:schemeClr>
                </a:solidFill>
                <a:latin typeface="Times New Roman" pitchFamily="18" charset="0"/>
                <a:cs typeface="Times New Roman" pitchFamily="18" charset="0"/>
              </a:rPr>
              <a:t>Đại</a:t>
            </a:r>
            <a:r>
              <a:rPr lang="en-US" sz="4000" dirty="0" smtClean="0">
                <a:solidFill>
                  <a:schemeClr val="accent4">
                    <a:lumMod val="75000"/>
                  </a:schemeClr>
                </a:solidFill>
                <a:latin typeface="Times New Roman" pitchFamily="18" charset="0"/>
                <a:cs typeface="Times New Roman" pitchFamily="18" charset="0"/>
              </a:rPr>
              <a:t> </a:t>
            </a:r>
            <a:r>
              <a:rPr lang="en-US" sz="4000" dirty="0" err="1" smtClean="0">
                <a:solidFill>
                  <a:schemeClr val="accent4">
                    <a:lumMod val="75000"/>
                  </a:schemeClr>
                </a:solidFill>
                <a:latin typeface="Times New Roman" pitchFamily="18" charset="0"/>
                <a:cs typeface="Times New Roman" pitchFamily="18" charset="0"/>
              </a:rPr>
              <a:t>hội</a:t>
            </a:r>
            <a:r>
              <a:rPr lang="en-US" sz="4000" dirty="0" smtClean="0">
                <a:solidFill>
                  <a:schemeClr val="accent4">
                    <a:lumMod val="75000"/>
                  </a:schemeClr>
                </a:solidFill>
                <a:latin typeface="Times New Roman" pitchFamily="18" charset="0"/>
                <a:cs typeface="Times New Roman" pitchFamily="18" charset="0"/>
              </a:rPr>
              <a:t> </a:t>
            </a:r>
            <a:r>
              <a:rPr lang="en-US" sz="4000" dirty="0" err="1" smtClean="0">
                <a:solidFill>
                  <a:schemeClr val="accent4">
                    <a:lumMod val="75000"/>
                  </a:schemeClr>
                </a:solidFill>
                <a:latin typeface="Times New Roman" pitchFamily="18" charset="0"/>
                <a:cs typeface="Times New Roman" pitchFamily="18" charset="0"/>
              </a:rPr>
              <a:t>khẳng</a:t>
            </a:r>
            <a:r>
              <a:rPr lang="en-US" sz="4000" dirty="0" smtClean="0">
                <a:solidFill>
                  <a:schemeClr val="accent4">
                    <a:lumMod val="75000"/>
                  </a:schemeClr>
                </a:solidFill>
                <a:latin typeface="Times New Roman" pitchFamily="18" charset="0"/>
                <a:cs typeface="Times New Roman" pitchFamily="18" charset="0"/>
              </a:rPr>
              <a:t> </a:t>
            </a:r>
            <a:r>
              <a:rPr lang="en-US" sz="4000" dirty="0" err="1" smtClean="0">
                <a:solidFill>
                  <a:schemeClr val="accent4">
                    <a:lumMod val="75000"/>
                  </a:schemeClr>
                </a:solidFill>
                <a:latin typeface="Times New Roman" pitchFamily="18" charset="0"/>
                <a:cs typeface="Times New Roman" pitchFamily="18" charset="0"/>
              </a:rPr>
              <a:t>định</a:t>
            </a:r>
            <a:r>
              <a:rPr lang="en-US" sz="4000" dirty="0" smtClean="0">
                <a:solidFill>
                  <a:schemeClr val="accent4">
                    <a:lumMod val="75000"/>
                  </a:schemeClr>
                </a:solidFill>
                <a:latin typeface="Times New Roman" pitchFamily="18" charset="0"/>
                <a:cs typeface="Times New Roman" pitchFamily="18" charset="0"/>
              </a:rPr>
              <a:t> </a:t>
            </a:r>
            <a:r>
              <a:rPr lang="en-US" sz="4000" dirty="0" err="1" smtClean="0">
                <a:solidFill>
                  <a:schemeClr val="accent4">
                    <a:lumMod val="75000"/>
                  </a:schemeClr>
                </a:solidFill>
                <a:latin typeface="Times New Roman" pitchFamily="18" charset="0"/>
                <a:cs typeface="Times New Roman" pitchFamily="18" charset="0"/>
              </a:rPr>
              <a:t>quyết</a:t>
            </a:r>
            <a:r>
              <a:rPr lang="en-US" sz="4000" dirty="0" smtClean="0">
                <a:solidFill>
                  <a:schemeClr val="accent4">
                    <a:lumMod val="75000"/>
                  </a:schemeClr>
                </a:solidFill>
                <a:latin typeface="Times New Roman" pitchFamily="18" charset="0"/>
                <a:cs typeface="Times New Roman" pitchFamily="18" charset="0"/>
              </a:rPr>
              <a:t> </a:t>
            </a:r>
            <a:r>
              <a:rPr lang="en-US" sz="4000" dirty="0" err="1" smtClean="0">
                <a:solidFill>
                  <a:schemeClr val="accent4">
                    <a:lumMod val="75000"/>
                  </a:schemeClr>
                </a:solidFill>
                <a:latin typeface="Times New Roman" pitchFamily="18" charset="0"/>
                <a:cs typeface="Times New Roman" pitchFamily="18" charset="0"/>
              </a:rPr>
              <a:t>tâm</a:t>
            </a:r>
            <a:r>
              <a:rPr lang="en-US" sz="4000" dirty="0" smtClean="0">
                <a:solidFill>
                  <a:schemeClr val="accent4">
                    <a:lumMod val="75000"/>
                  </a:schemeClr>
                </a:solidFill>
                <a:latin typeface="Times New Roman" pitchFamily="18" charset="0"/>
                <a:cs typeface="Times New Roman" pitchFamily="18" charset="0"/>
              </a:rPr>
              <a:t> </a:t>
            </a:r>
            <a:r>
              <a:rPr lang="en-US" sz="4000" dirty="0" err="1" smtClean="0">
                <a:solidFill>
                  <a:schemeClr val="accent4">
                    <a:lumMod val="75000"/>
                  </a:schemeClr>
                </a:solidFill>
                <a:latin typeface="Times New Roman" pitchFamily="18" charset="0"/>
                <a:cs typeface="Times New Roman" pitchFamily="18" charset="0"/>
              </a:rPr>
              <a:t>đẩy</a:t>
            </a:r>
            <a:r>
              <a:rPr lang="en-US" sz="4000" dirty="0" smtClean="0">
                <a:solidFill>
                  <a:schemeClr val="accent4">
                    <a:lumMod val="75000"/>
                  </a:schemeClr>
                </a:solidFill>
                <a:latin typeface="Times New Roman" pitchFamily="18" charset="0"/>
                <a:cs typeface="Times New Roman" pitchFamily="18" charset="0"/>
              </a:rPr>
              <a:t> </a:t>
            </a:r>
            <a:r>
              <a:rPr lang="en-US" sz="4000" dirty="0" err="1" smtClean="0">
                <a:solidFill>
                  <a:schemeClr val="accent4">
                    <a:lumMod val="75000"/>
                  </a:schemeClr>
                </a:solidFill>
                <a:latin typeface="Times New Roman" pitchFamily="18" charset="0"/>
                <a:cs typeface="Times New Roman" pitchFamily="18" charset="0"/>
              </a:rPr>
              <a:t>mạnh</a:t>
            </a:r>
            <a:r>
              <a:rPr lang="en-US" sz="4000" dirty="0" smtClean="0">
                <a:solidFill>
                  <a:schemeClr val="accent4">
                    <a:lumMod val="75000"/>
                  </a:schemeClr>
                </a:solidFill>
                <a:latin typeface="Times New Roman" pitchFamily="18" charset="0"/>
                <a:cs typeface="Times New Roman" pitchFamily="18" charset="0"/>
              </a:rPr>
              <a:t> </a:t>
            </a:r>
            <a:r>
              <a:rPr lang="en-US" sz="4000" dirty="0" err="1" smtClean="0">
                <a:solidFill>
                  <a:schemeClr val="accent4">
                    <a:lumMod val="75000"/>
                  </a:schemeClr>
                </a:solidFill>
                <a:latin typeface="Times New Roman" pitchFamily="18" charset="0"/>
                <a:cs typeface="Times New Roman" pitchFamily="18" charset="0"/>
              </a:rPr>
              <a:t>cải</a:t>
            </a:r>
            <a:r>
              <a:rPr lang="en-US" sz="4000" dirty="0" smtClean="0">
                <a:solidFill>
                  <a:schemeClr val="accent4">
                    <a:lumMod val="75000"/>
                  </a:schemeClr>
                </a:solidFill>
                <a:latin typeface="Times New Roman" pitchFamily="18" charset="0"/>
                <a:cs typeface="Times New Roman" pitchFamily="18" charset="0"/>
              </a:rPr>
              <a:t> </a:t>
            </a:r>
            <a:r>
              <a:rPr lang="en-US" sz="4000" dirty="0" err="1" smtClean="0">
                <a:solidFill>
                  <a:schemeClr val="accent4">
                    <a:lumMod val="75000"/>
                  </a:schemeClr>
                </a:solidFill>
                <a:latin typeface="Times New Roman" pitchFamily="18" charset="0"/>
                <a:cs typeface="Times New Roman" pitchFamily="18" charset="0"/>
              </a:rPr>
              <a:t>tạo</a:t>
            </a:r>
            <a:r>
              <a:rPr lang="en-US" sz="4000" dirty="0" smtClean="0">
                <a:solidFill>
                  <a:schemeClr val="accent4">
                    <a:lumMod val="75000"/>
                  </a:schemeClr>
                </a:solidFill>
                <a:latin typeface="Times New Roman" pitchFamily="18" charset="0"/>
                <a:cs typeface="Times New Roman" pitchFamily="18" charset="0"/>
              </a:rPr>
              <a:t> XHCN, </a:t>
            </a:r>
            <a:r>
              <a:rPr lang="en-US" sz="4000" dirty="0" err="1" smtClean="0">
                <a:solidFill>
                  <a:schemeClr val="accent4">
                    <a:lumMod val="75000"/>
                  </a:schemeClr>
                </a:solidFill>
                <a:latin typeface="Times New Roman" pitchFamily="18" charset="0"/>
                <a:cs typeface="Times New Roman" pitchFamily="18" charset="0"/>
              </a:rPr>
              <a:t>hoàn</a:t>
            </a:r>
            <a:r>
              <a:rPr lang="en-US" sz="4000" dirty="0" smtClean="0">
                <a:solidFill>
                  <a:schemeClr val="accent4">
                    <a:lumMod val="75000"/>
                  </a:schemeClr>
                </a:solidFill>
                <a:latin typeface="Times New Roman" pitchFamily="18" charset="0"/>
                <a:cs typeface="Times New Roman" pitchFamily="18" charset="0"/>
              </a:rPr>
              <a:t> </a:t>
            </a:r>
            <a:r>
              <a:rPr lang="en-US" sz="4000" dirty="0" err="1" smtClean="0">
                <a:solidFill>
                  <a:schemeClr val="accent4">
                    <a:lumMod val="75000"/>
                  </a:schemeClr>
                </a:solidFill>
                <a:latin typeface="Times New Roman" pitchFamily="18" charset="0"/>
                <a:cs typeface="Times New Roman" pitchFamily="18" charset="0"/>
              </a:rPr>
              <a:t>thành</a:t>
            </a:r>
            <a:r>
              <a:rPr lang="en-US" sz="4000" dirty="0" smtClean="0">
                <a:solidFill>
                  <a:schemeClr val="accent4">
                    <a:lumMod val="75000"/>
                  </a:schemeClr>
                </a:solidFill>
                <a:latin typeface="Times New Roman" pitchFamily="18" charset="0"/>
                <a:cs typeface="Times New Roman" pitchFamily="18" charset="0"/>
              </a:rPr>
              <a:t> </a:t>
            </a:r>
            <a:r>
              <a:rPr lang="en-US" sz="4000" dirty="0" err="1" smtClean="0">
                <a:solidFill>
                  <a:schemeClr val="accent4">
                    <a:lumMod val="75000"/>
                  </a:schemeClr>
                </a:solidFill>
                <a:latin typeface="Times New Roman" pitchFamily="18" charset="0"/>
                <a:cs typeface="Times New Roman" pitchFamily="18" charset="0"/>
              </a:rPr>
              <a:t>về</a:t>
            </a:r>
            <a:r>
              <a:rPr lang="en-US" sz="4000" dirty="0" smtClean="0">
                <a:solidFill>
                  <a:schemeClr val="accent4">
                    <a:lumMod val="75000"/>
                  </a:schemeClr>
                </a:solidFill>
                <a:latin typeface="Times New Roman" pitchFamily="18" charset="0"/>
                <a:cs typeface="Times New Roman" pitchFamily="18" charset="0"/>
              </a:rPr>
              <a:t> </a:t>
            </a:r>
            <a:r>
              <a:rPr lang="en-US" sz="4000" dirty="0" err="1" smtClean="0">
                <a:solidFill>
                  <a:schemeClr val="accent4">
                    <a:lumMod val="75000"/>
                  </a:schemeClr>
                </a:solidFill>
                <a:latin typeface="Times New Roman" pitchFamily="18" charset="0"/>
                <a:cs typeface="Times New Roman" pitchFamily="18" charset="0"/>
              </a:rPr>
              <a:t>cơ</a:t>
            </a:r>
            <a:r>
              <a:rPr lang="en-US" sz="4000" dirty="0" smtClean="0">
                <a:solidFill>
                  <a:schemeClr val="accent4">
                    <a:lumMod val="75000"/>
                  </a:schemeClr>
                </a:solidFill>
                <a:latin typeface="Times New Roman" pitchFamily="18" charset="0"/>
                <a:cs typeface="Times New Roman" pitchFamily="18" charset="0"/>
              </a:rPr>
              <a:t> </a:t>
            </a:r>
            <a:r>
              <a:rPr lang="en-US" sz="4000" dirty="0" err="1" smtClean="0">
                <a:solidFill>
                  <a:schemeClr val="accent4">
                    <a:lumMod val="75000"/>
                  </a:schemeClr>
                </a:solidFill>
                <a:latin typeface="Times New Roman" pitchFamily="18" charset="0"/>
                <a:cs typeface="Times New Roman" pitchFamily="18" charset="0"/>
              </a:rPr>
              <a:t>bản</a:t>
            </a:r>
            <a:r>
              <a:rPr lang="en-US" sz="4000" dirty="0" smtClean="0">
                <a:solidFill>
                  <a:schemeClr val="accent4">
                    <a:lumMod val="75000"/>
                  </a:schemeClr>
                </a:solidFill>
                <a:latin typeface="Times New Roman" pitchFamily="18" charset="0"/>
                <a:cs typeface="Times New Roman" pitchFamily="18" charset="0"/>
              </a:rPr>
              <a:t> </a:t>
            </a:r>
            <a:r>
              <a:rPr lang="en-US" sz="4000" dirty="0" err="1" smtClean="0">
                <a:solidFill>
                  <a:schemeClr val="accent4">
                    <a:lumMod val="75000"/>
                  </a:schemeClr>
                </a:solidFill>
                <a:latin typeface="Times New Roman" pitchFamily="18" charset="0"/>
                <a:cs typeface="Times New Roman" pitchFamily="18" charset="0"/>
              </a:rPr>
              <a:t>việc</a:t>
            </a:r>
            <a:r>
              <a:rPr lang="en-US" sz="4000" dirty="0" smtClean="0">
                <a:solidFill>
                  <a:schemeClr val="accent4">
                    <a:lumMod val="75000"/>
                  </a:schemeClr>
                </a:solidFill>
                <a:latin typeface="Times New Roman" pitchFamily="18" charset="0"/>
                <a:cs typeface="Times New Roman" pitchFamily="18" charset="0"/>
              </a:rPr>
              <a:t> </a:t>
            </a:r>
            <a:r>
              <a:rPr lang="en-US" sz="4000" dirty="0" err="1" smtClean="0">
                <a:solidFill>
                  <a:schemeClr val="accent4">
                    <a:lumMod val="75000"/>
                  </a:schemeClr>
                </a:solidFill>
                <a:latin typeface="Times New Roman" pitchFamily="18" charset="0"/>
                <a:cs typeface="Times New Roman" pitchFamily="18" charset="0"/>
              </a:rPr>
              <a:t>hợp</a:t>
            </a:r>
            <a:r>
              <a:rPr lang="en-US" sz="4000" dirty="0" smtClean="0">
                <a:solidFill>
                  <a:schemeClr val="accent4">
                    <a:lumMod val="75000"/>
                  </a:schemeClr>
                </a:solidFill>
                <a:latin typeface="Times New Roman" pitchFamily="18" charset="0"/>
                <a:cs typeface="Times New Roman" pitchFamily="18" charset="0"/>
              </a:rPr>
              <a:t> </a:t>
            </a:r>
            <a:r>
              <a:rPr lang="en-US" sz="4000" dirty="0" err="1" smtClean="0">
                <a:solidFill>
                  <a:schemeClr val="accent4">
                    <a:lumMod val="75000"/>
                  </a:schemeClr>
                </a:solidFill>
                <a:latin typeface="Times New Roman" pitchFamily="18" charset="0"/>
                <a:cs typeface="Times New Roman" pitchFamily="18" charset="0"/>
              </a:rPr>
              <a:t>tác</a:t>
            </a:r>
            <a:r>
              <a:rPr lang="en-US" sz="4000" dirty="0" smtClean="0">
                <a:solidFill>
                  <a:schemeClr val="accent4">
                    <a:lumMod val="75000"/>
                  </a:schemeClr>
                </a:solidFill>
                <a:latin typeface="Times New Roman" pitchFamily="18" charset="0"/>
                <a:cs typeface="Times New Roman" pitchFamily="18" charset="0"/>
              </a:rPr>
              <a:t> </a:t>
            </a:r>
            <a:r>
              <a:rPr lang="en-US" sz="4000" dirty="0" err="1" smtClean="0">
                <a:solidFill>
                  <a:schemeClr val="accent4">
                    <a:lumMod val="75000"/>
                  </a:schemeClr>
                </a:solidFill>
                <a:latin typeface="Times New Roman" pitchFamily="18" charset="0"/>
                <a:cs typeface="Times New Roman" pitchFamily="18" charset="0"/>
              </a:rPr>
              <a:t>hóa</a:t>
            </a:r>
            <a:r>
              <a:rPr lang="en-US" sz="4000" dirty="0" smtClean="0">
                <a:solidFill>
                  <a:schemeClr val="accent4">
                    <a:lumMod val="75000"/>
                  </a:schemeClr>
                </a:solidFill>
                <a:latin typeface="Times New Roman" pitchFamily="18" charset="0"/>
                <a:cs typeface="Times New Roman" pitchFamily="18" charset="0"/>
              </a:rPr>
              <a:t> </a:t>
            </a:r>
            <a:r>
              <a:rPr lang="en-US" sz="4000" dirty="0" err="1" smtClean="0">
                <a:solidFill>
                  <a:schemeClr val="accent4">
                    <a:lumMod val="75000"/>
                  </a:schemeClr>
                </a:solidFill>
                <a:latin typeface="Times New Roman" pitchFamily="18" charset="0"/>
                <a:cs typeface="Times New Roman" pitchFamily="18" charset="0"/>
              </a:rPr>
              <a:t>nông</a:t>
            </a:r>
            <a:r>
              <a:rPr lang="en-US" sz="4000" dirty="0" smtClean="0">
                <a:solidFill>
                  <a:schemeClr val="accent4">
                    <a:lumMod val="75000"/>
                  </a:schemeClr>
                </a:solidFill>
                <a:latin typeface="Times New Roman" pitchFamily="18" charset="0"/>
                <a:cs typeface="Times New Roman" pitchFamily="18" charset="0"/>
              </a:rPr>
              <a:t> </a:t>
            </a:r>
            <a:r>
              <a:rPr lang="en-US" sz="4000" dirty="0" err="1" smtClean="0">
                <a:solidFill>
                  <a:schemeClr val="accent4">
                    <a:lumMod val="75000"/>
                  </a:schemeClr>
                </a:solidFill>
                <a:latin typeface="Times New Roman" pitchFamily="18" charset="0"/>
                <a:cs typeface="Times New Roman" pitchFamily="18" charset="0"/>
              </a:rPr>
              <a:t>nghệp</a:t>
            </a:r>
            <a:r>
              <a:rPr lang="en-US" sz="4000" dirty="0" smtClean="0">
                <a:solidFill>
                  <a:schemeClr val="accent4">
                    <a:lumMod val="75000"/>
                  </a:schemeClr>
                </a:solidFill>
                <a:latin typeface="Times New Roman" pitchFamily="18" charset="0"/>
                <a:cs typeface="Times New Roman" pitchFamily="18" charset="0"/>
              </a:rPr>
              <a:t> ở </a:t>
            </a:r>
            <a:r>
              <a:rPr lang="en-US" sz="4000" dirty="0" err="1" smtClean="0">
                <a:solidFill>
                  <a:schemeClr val="accent4">
                    <a:lumMod val="75000"/>
                  </a:schemeClr>
                </a:solidFill>
                <a:latin typeface="Times New Roman" pitchFamily="18" charset="0"/>
                <a:cs typeface="Times New Roman" pitchFamily="18" charset="0"/>
              </a:rPr>
              <a:t>các</a:t>
            </a:r>
            <a:r>
              <a:rPr lang="en-US" sz="4000" dirty="0" smtClean="0">
                <a:solidFill>
                  <a:schemeClr val="accent4">
                    <a:lumMod val="75000"/>
                  </a:schemeClr>
                </a:solidFill>
                <a:latin typeface="Times New Roman" pitchFamily="18" charset="0"/>
                <a:cs typeface="Times New Roman" pitchFamily="18" charset="0"/>
              </a:rPr>
              <a:t> </a:t>
            </a:r>
            <a:r>
              <a:rPr lang="en-US" sz="4000" dirty="0" err="1" smtClean="0">
                <a:solidFill>
                  <a:schemeClr val="accent4">
                    <a:lumMod val="75000"/>
                  </a:schemeClr>
                </a:solidFill>
                <a:latin typeface="Times New Roman" pitchFamily="18" charset="0"/>
                <a:cs typeface="Times New Roman" pitchFamily="18" charset="0"/>
              </a:rPr>
              <a:t>tỉnh</a:t>
            </a:r>
            <a:r>
              <a:rPr lang="en-US" sz="4000" dirty="0" smtClean="0">
                <a:solidFill>
                  <a:schemeClr val="accent4">
                    <a:lumMod val="75000"/>
                  </a:schemeClr>
                </a:solidFill>
                <a:latin typeface="Times New Roman" pitchFamily="18" charset="0"/>
                <a:cs typeface="Times New Roman" pitchFamily="18" charset="0"/>
              </a:rPr>
              <a:t> Nam </a:t>
            </a:r>
            <a:r>
              <a:rPr lang="en-US" sz="4000" dirty="0" err="1" smtClean="0">
                <a:solidFill>
                  <a:schemeClr val="accent4">
                    <a:lumMod val="75000"/>
                  </a:schemeClr>
                </a:solidFill>
                <a:latin typeface="Times New Roman" pitchFamily="18" charset="0"/>
                <a:cs typeface="Times New Roman" pitchFamily="18" charset="0"/>
              </a:rPr>
              <a:t>Bộ</a:t>
            </a:r>
            <a:r>
              <a:rPr lang="en-US" sz="4000" dirty="0" smtClean="0">
                <a:solidFill>
                  <a:schemeClr val="accent4">
                    <a:lumMod val="75000"/>
                  </a:schemeClr>
                </a:solidFill>
                <a:latin typeface="Times New Roman" pitchFamily="18" charset="0"/>
                <a:cs typeface="Times New Roman" pitchFamily="18" charset="0"/>
              </a:rPr>
              <a:t>…</a:t>
            </a:r>
            <a:endParaRPr lang="en-US" sz="4000" dirty="0">
              <a:solidFill>
                <a:schemeClr val="accent4">
                  <a:lumMod val="7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6596614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1456" y="228600"/>
            <a:ext cx="3989040" cy="562074"/>
          </a:xfrm>
        </p:spPr>
        <p:txBody>
          <a:bodyPr>
            <a:normAutofit fontScale="90000"/>
          </a:bodyPr>
          <a:lstStyle/>
          <a:p>
            <a:pPr lvl="0"/>
            <a:r>
              <a:rPr lang="en-US" dirty="0" smtClean="0">
                <a:solidFill>
                  <a:srgbClr val="FF0000"/>
                </a:solidFill>
              </a:rPr>
              <a:t/>
            </a:r>
            <a:br>
              <a:rPr lang="en-US" dirty="0" smtClean="0">
                <a:solidFill>
                  <a:srgbClr val="FF0000"/>
                </a:solidFill>
              </a:rPr>
            </a:br>
            <a:r>
              <a:rPr lang="en-US" dirty="0" err="1" smtClean="0">
                <a:solidFill>
                  <a:srgbClr val="FF0000"/>
                </a:solidFill>
                <a:latin typeface="Times New Roman" panose="02020603050405020304" pitchFamily="18" charset="0"/>
                <a:cs typeface="Times New Roman" panose="02020603050405020304" pitchFamily="18" charset="0"/>
              </a:rPr>
              <a:t>Đường</a:t>
            </a:r>
            <a:r>
              <a:rPr lang="en-US" dirty="0" smtClean="0">
                <a:solidFill>
                  <a:srgbClr val="FF0000"/>
                </a:solidFill>
                <a:latin typeface="Times New Roman" panose="02020603050405020304" pitchFamily="18" charset="0"/>
                <a:cs typeface="Times New Roman" panose="02020603050405020304" pitchFamily="18" charset="0"/>
              </a:rPr>
              <a:t> </a:t>
            </a:r>
            <a:r>
              <a:rPr lang="en-US" dirty="0" err="1" smtClean="0">
                <a:solidFill>
                  <a:srgbClr val="FF0000"/>
                </a:solidFill>
                <a:latin typeface="Times New Roman" panose="02020603050405020304" pitchFamily="18" charset="0"/>
                <a:cs typeface="Times New Roman" panose="02020603050405020304" pitchFamily="18" charset="0"/>
              </a:rPr>
              <a:t>lối</a:t>
            </a:r>
            <a:r>
              <a:rPr lang="en-US" dirty="0" smtClean="0">
                <a:solidFill>
                  <a:srgbClr val="FF0000"/>
                </a:solidFill>
                <a:latin typeface="Times New Roman" panose="02020603050405020304" pitchFamily="18" charset="0"/>
                <a:cs typeface="Times New Roman" panose="02020603050405020304" pitchFamily="18" charset="0"/>
              </a:rPr>
              <a:t> CNH </a:t>
            </a:r>
            <a:r>
              <a:rPr lang="en-US" dirty="0">
                <a:solidFill>
                  <a:srgbClr val="FF0000"/>
                </a:solidFill>
                <a:latin typeface="Times New Roman" panose="02020603050405020304" pitchFamily="18" charset="0"/>
                <a:cs typeface="Times New Roman" panose="02020603050405020304" pitchFamily="18" charset="0"/>
              </a:rPr>
              <a:t/>
            </a:r>
            <a:br>
              <a:rPr lang="en-US" dirty="0">
                <a:solidFill>
                  <a:srgbClr val="FF0000"/>
                </a:solidFill>
                <a:latin typeface="Times New Roman" panose="02020603050405020304" pitchFamily="18" charset="0"/>
                <a:cs typeface="Times New Roman" panose="02020603050405020304" pitchFamily="18" charset="0"/>
              </a:rPr>
            </a:br>
            <a:endParaRPr lang="en-US" dirty="0">
              <a:solidFill>
                <a:srgbClr val="FF0000"/>
              </a:solidFill>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nvPr>
        </p:nvGraphicFramePr>
        <p:xfrm>
          <a:off x="381000" y="966738"/>
          <a:ext cx="8507288" cy="56306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ight Arrow 2"/>
          <p:cNvSpPr/>
          <p:nvPr/>
        </p:nvSpPr>
        <p:spPr>
          <a:xfrm>
            <a:off x="4355976" y="1268760"/>
            <a:ext cx="432048" cy="43204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41091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714356"/>
            <a:ext cx="8719406" cy="5534044"/>
          </a:xfrm>
        </p:spPr>
        <p:txBody>
          <a:bodyPr/>
          <a:lstStyle/>
          <a:p>
            <a:pPr algn="just">
              <a:buNone/>
            </a:pPr>
            <a:r>
              <a:rPr lang="en-US" dirty="0" smtClean="0"/>
              <a:t>		</a:t>
            </a:r>
            <a:r>
              <a:rPr lang="en-US" sz="3600" dirty="0" err="1" smtClean="0">
                <a:solidFill>
                  <a:srgbClr val="FF0000"/>
                </a:solidFill>
                <a:latin typeface="Times New Roman" pitchFamily="18" charset="0"/>
                <a:cs typeface="Times New Roman" pitchFamily="18" charset="0"/>
              </a:rPr>
              <a:t>Xét</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cho</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cùng</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Đại</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hội</a:t>
            </a:r>
            <a:r>
              <a:rPr lang="en-US" sz="3600" dirty="0" smtClean="0">
                <a:solidFill>
                  <a:srgbClr val="FF0000"/>
                </a:solidFill>
                <a:latin typeface="Times New Roman" pitchFamily="18" charset="0"/>
                <a:cs typeface="Times New Roman" pitchFamily="18" charset="0"/>
              </a:rPr>
              <a:t> V </a:t>
            </a:r>
            <a:r>
              <a:rPr lang="en-US" sz="3600" dirty="0" err="1" smtClean="0">
                <a:solidFill>
                  <a:srgbClr val="FF0000"/>
                </a:solidFill>
                <a:latin typeface="Times New Roman" pitchFamily="18" charset="0"/>
                <a:cs typeface="Times New Roman" pitchFamily="18" charset="0"/>
              </a:rPr>
              <a:t>về</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cơ</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bản</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vẫn</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tiếp</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tục</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đường</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lối</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của</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Đại</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hội</a:t>
            </a:r>
            <a:r>
              <a:rPr lang="en-US" sz="3600" dirty="0" smtClean="0">
                <a:solidFill>
                  <a:srgbClr val="FF0000"/>
                </a:solidFill>
                <a:latin typeface="Times New Roman" pitchFamily="18" charset="0"/>
                <a:cs typeface="Times New Roman" pitchFamily="18" charset="0"/>
              </a:rPr>
              <a:t> IV. </a:t>
            </a:r>
            <a:r>
              <a:rPr lang="en-US" sz="3600" dirty="0" err="1" smtClean="0">
                <a:solidFill>
                  <a:srgbClr val="FF0000"/>
                </a:solidFill>
                <a:latin typeface="Times New Roman" pitchFamily="18" charset="0"/>
                <a:cs typeface="Times New Roman" pitchFamily="18" charset="0"/>
              </a:rPr>
              <a:t>Đại</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hội</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đã</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không</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tiếp</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tục</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phát</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triển</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những</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kết</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quả</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của</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việc</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tìm</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tòi</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thử</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nghiệm</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những</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chủ</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trương</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chính</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sách</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mới</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những</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cách</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làm</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mới</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có</a:t>
            </a:r>
            <a:r>
              <a:rPr lang="en-US" sz="3600" dirty="0" smtClean="0">
                <a:solidFill>
                  <a:srgbClr val="FF0000"/>
                </a:solidFill>
                <a:latin typeface="Times New Roman" pitchFamily="18" charset="0"/>
                <a:cs typeface="Times New Roman" pitchFamily="18" charset="0"/>
              </a:rPr>
              <a:t> ý </a:t>
            </a:r>
            <a:r>
              <a:rPr lang="en-US" sz="3600" dirty="0" err="1" smtClean="0">
                <a:solidFill>
                  <a:srgbClr val="FF0000"/>
                </a:solidFill>
                <a:latin typeface="Times New Roman" pitchFamily="18" charset="0"/>
                <a:cs typeface="Times New Roman" pitchFamily="18" charset="0"/>
              </a:rPr>
              <a:t>nghĩa</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lý</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luận</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quan</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trọng</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của</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các</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Hội</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nghị</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chỉ</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thị</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trước</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đó</a:t>
            </a:r>
            <a:r>
              <a:rPr lang="en-US" sz="3600" dirty="0" smtClean="0">
                <a:solidFill>
                  <a:srgbClr val="FF0000"/>
                </a:solidFill>
                <a:latin typeface="Times New Roman" pitchFamily="18" charset="0"/>
                <a:cs typeface="Times New Roman" pitchFamily="18" charset="0"/>
              </a:rPr>
              <a:t>.</a:t>
            </a:r>
            <a:endParaRPr lang="en-US" sz="36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4266743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4532103" y="0"/>
            <a:ext cx="0" cy="67818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366458" y="1257301"/>
            <a:ext cx="3923580" cy="0"/>
          </a:xfrm>
          <a:prstGeom prst="line">
            <a:avLst/>
          </a:prstGeom>
          <a:ln cap="rnd" cmpd="thickThin">
            <a:solidFill>
              <a:schemeClr val="bg1"/>
            </a:solidFill>
            <a:prstDash val="sysDash"/>
            <a:bevel/>
            <a:tailEnd w="med" len="sm"/>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234183" y="214230"/>
            <a:ext cx="1140845" cy="457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latin typeface="Algerian" panose="04020705040A02060702" pitchFamily="82" charset="0"/>
                <a:cs typeface="Times New Roman" panose="02020603050405020304" pitchFamily="18" charset="0"/>
              </a:rPr>
              <a:t>01</a:t>
            </a:r>
            <a:endParaRPr lang="en-US" sz="3600" b="1" dirty="0">
              <a:latin typeface="Algerian" panose="04020705040A02060702" pitchFamily="82" charset="0"/>
              <a:cs typeface="Times New Roman" panose="02020603050405020304" pitchFamily="18" charset="0"/>
            </a:endParaRPr>
          </a:p>
        </p:txBody>
      </p:sp>
      <p:sp>
        <p:nvSpPr>
          <p:cNvPr id="11" name="Oval 10"/>
          <p:cNvSpPr/>
          <p:nvPr/>
        </p:nvSpPr>
        <p:spPr>
          <a:xfrm>
            <a:off x="4463450" y="168575"/>
            <a:ext cx="228600" cy="2286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7061" y="206675"/>
            <a:ext cx="145211" cy="15240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4" name="Rectangle 13"/>
          <p:cNvSpPr/>
          <p:nvPr/>
        </p:nvSpPr>
        <p:spPr>
          <a:xfrm>
            <a:off x="4790539" y="168575"/>
            <a:ext cx="4195310" cy="66899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200" dirty="0" err="1">
                <a:solidFill>
                  <a:schemeClr val="bg1"/>
                </a:solidFill>
                <a:latin typeface="Arial" panose="020B0604020202020204" pitchFamily="34" charset="0"/>
                <a:cs typeface="Arial" panose="020B0604020202020204" pitchFamily="34" charset="0"/>
              </a:rPr>
              <a:t>Hội</a:t>
            </a:r>
            <a:r>
              <a:rPr lang="en-US" sz="2200" dirty="0">
                <a:solidFill>
                  <a:schemeClr val="bg1"/>
                </a:solidFill>
                <a:latin typeface="Arial" panose="020B0604020202020204" pitchFamily="34" charset="0"/>
                <a:cs typeface="Arial" panose="020B0604020202020204" pitchFamily="34" charset="0"/>
              </a:rPr>
              <a:t> </a:t>
            </a:r>
            <a:r>
              <a:rPr lang="en-US" sz="2200" dirty="0" err="1">
                <a:solidFill>
                  <a:schemeClr val="bg1"/>
                </a:solidFill>
                <a:latin typeface="Arial" panose="020B0604020202020204" pitchFamily="34" charset="0"/>
                <a:cs typeface="Arial" panose="020B0604020202020204" pitchFamily="34" charset="0"/>
              </a:rPr>
              <a:t>nghị</a:t>
            </a:r>
            <a:r>
              <a:rPr lang="en-US" sz="2200" dirty="0">
                <a:solidFill>
                  <a:schemeClr val="bg1"/>
                </a:solidFill>
                <a:latin typeface="Arial" panose="020B0604020202020204" pitchFamily="34" charset="0"/>
                <a:cs typeface="Arial" panose="020B0604020202020204" pitchFamily="34" charset="0"/>
              </a:rPr>
              <a:t> </a:t>
            </a:r>
            <a:r>
              <a:rPr lang="en-US" sz="2200" dirty="0" err="1">
                <a:solidFill>
                  <a:schemeClr val="bg1"/>
                </a:solidFill>
                <a:latin typeface="Arial" panose="020B0604020202020204" pitchFamily="34" charset="0"/>
                <a:cs typeface="Arial" panose="020B0604020202020204" pitchFamily="34" charset="0"/>
              </a:rPr>
              <a:t>Trung</a:t>
            </a:r>
            <a:r>
              <a:rPr lang="en-US" sz="2200" dirty="0">
                <a:solidFill>
                  <a:schemeClr val="bg1"/>
                </a:solidFill>
                <a:latin typeface="Arial" panose="020B0604020202020204" pitchFamily="34" charset="0"/>
                <a:cs typeface="Arial" panose="020B0604020202020204" pitchFamily="34" charset="0"/>
              </a:rPr>
              <a:t> </a:t>
            </a:r>
            <a:r>
              <a:rPr lang="en-US" sz="2200" dirty="0" err="1">
                <a:solidFill>
                  <a:schemeClr val="bg1"/>
                </a:solidFill>
                <a:latin typeface="Arial" panose="020B0604020202020204" pitchFamily="34" charset="0"/>
                <a:cs typeface="Arial" panose="020B0604020202020204" pitchFamily="34" charset="0"/>
              </a:rPr>
              <a:t>ương</a:t>
            </a:r>
            <a:r>
              <a:rPr lang="en-US" sz="2200" dirty="0">
                <a:solidFill>
                  <a:schemeClr val="bg1"/>
                </a:solidFill>
                <a:latin typeface="Arial" panose="020B0604020202020204" pitchFamily="34" charset="0"/>
                <a:cs typeface="Arial" panose="020B0604020202020204" pitchFamily="34" charset="0"/>
              </a:rPr>
              <a:t> 6 (7-1984) </a:t>
            </a:r>
          </a:p>
        </p:txBody>
      </p:sp>
      <p:cxnSp>
        <p:nvCxnSpPr>
          <p:cNvPr id="16" name="Straight Connector 15"/>
          <p:cNvCxnSpPr/>
          <p:nvPr/>
        </p:nvCxnSpPr>
        <p:spPr>
          <a:xfrm>
            <a:off x="1600200" y="2386641"/>
            <a:ext cx="4114800" cy="0"/>
          </a:xfrm>
          <a:prstGeom prst="line">
            <a:avLst/>
          </a:prstGeom>
          <a:ln cap="rnd" cmpd="thickThin">
            <a:solidFill>
              <a:schemeClr val="bg1"/>
            </a:solidFill>
            <a:prstDash val="sysDash"/>
            <a:bevel/>
            <a:tailEnd w="med" len="sm"/>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7790" y="3238059"/>
            <a:ext cx="228600" cy="2286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33400" y="2948088"/>
            <a:ext cx="3771181" cy="76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latin typeface="Times New Roman" panose="02020603050405020304" pitchFamily="18" charset="0"/>
                <a:cs typeface="Times New Roman" panose="02020603050405020304" pitchFamily="18" charset="0"/>
              </a:rPr>
              <a:t> </a:t>
            </a:r>
            <a:r>
              <a:rPr lang="en-US" sz="2200" dirty="0" err="1">
                <a:solidFill>
                  <a:schemeClr val="bg1"/>
                </a:solidFill>
                <a:latin typeface="Arial" panose="020B0604020202020204" pitchFamily="34" charset="0"/>
                <a:cs typeface="Arial" panose="020B0604020202020204" pitchFamily="34" charset="0"/>
              </a:rPr>
              <a:t>Hội</a:t>
            </a:r>
            <a:r>
              <a:rPr lang="en-US" sz="2200" dirty="0">
                <a:solidFill>
                  <a:schemeClr val="bg1"/>
                </a:solidFill>
                <a:latin typeface="Arial" panose="020B0604020202020204" pitchFamily="34" charset="0"/>
                <a:cs typeface="Arial" panose="020B0604020202020204" pitchFamily="34" charset="0"/>
              </a:rPr>
              <a:t> </a:t>
            </a:r>
            <a:r>
              <a:rPr lang="en-US" sz="2200" dirty="0" err="1">
                <a:solidFill>
                  <a:schemeClr val="bg1"/>
                </a:solidFill>
                <a:latin typeface="Arial" panose="020B0604020202020204" pitchFamily="34" charset="0"/>
                <a:cs typeface="Arial" panose="020B0604020202020204" pitchFamily="34" charset="0"/>
              </a:rPr>
              <a:t>nghị</a:t>
            </a:r>
            <a:r>
              <a:rPr lang="en-US" sz="2200" dirty="0">
                <a:solidFill>
                  <a:schemeClr val="bg1"/>
                </a:solidFill>
                <a:latin typeface="Arial" panose="020B0604020202020204" pitchFamily="34" charset="0"/>
                <a:cs typeface="Arial" panose="020B0604020202020204" pitchFamily="34" charset="0"/>
              </a:rPr>
              <a:t> </a:t>
            </a:r>
            <a:r>
              <a:rPr lang="en-US" sz="2200" dirty="0" err="1">
                <a:solidFill>
                  <a:schemeClr val="bg1"/>
                </a:solidFill>
                <a:latin typeface="Arial" panose="020B0604020202020204" pitchFamily="34" charset="0"/>
                <a:cs typeface="Arial" panose="020B0604020202020204" pitchFamily="34" charset="0"/>
              </a:rPr>
              <a:t>Trung</a:t>
            </a:r>
            <a:r>
              <a:rPr lang="en-US" sz="2200" dirty="0">
                <a:solidFill>
                  <a:schemeClr val="bg1"/>
                </a:solidFill>
                <a:latin typeface="Arial" panose="020B0604020202020204" pitchFamily="34" charset="0"/>
                <a:cs typeface="Arial" panose="020B0604020202020204" pitchFamily="34" charset="0"/>
              </a:rPr>
              <a:t> </a:t>
            </a:r>
            <a:r>
              <a:rPr lang="en-US" sz="2200" dirty="0" err="1">
                <a:solidFill>
                  <a:schemeClr val="bg1"/>
                </a:solidFill>
                <a:latin typeface="Arial" panose="020B0604020202020204" pitchFamily="34" charset="0"/>
                <a:cs typeface="Arial" panose="020B0604020202020204" pitchFamily="34" charset="0"/>
              </a:rPr>
              <a:t>ương</a:t>
            </a:r>
            <a:r>
              <a:rPr lang="en-US" sz="2200" dirty="0">
                <a:solidFill>
                  <a:schemeClr val="bg1"/>
                </a:solidFill>
                <a:latin typeface="Arial" panose="020B0604020202020204" pitchFamily="34" charset="0"/>
                <a:cs typeface="Arial" panose="020B0604020202020204" pitchFamily="34" charset="0"/>
              </a:rPr>
              <a:t> 7 </a:t>
            </a:r>
            <a:endParaRPr lang="en-US" sz="2200" dirty="0" smtClean="0">
              <a:solidFill>
                <a:schemeClr val="bg1"/>
              </a:solidFill>
              <a:latin typeface="Arial" panose="020B0604020202020204" pitchFamily="34" charset="0"/>
              <a:cs typeface="Arial" panose="020B0604020202020204" pitchFamily="34" charset="0"/>
            </a:endParaRPr>
          </a:p>
          <a:p>
            <a:pPr algn="ctr"/>
            <a:r>
              <a:rPr lang="en-US" sz="2200" dirty="0" smtClean="0">
                <a:solidFill>
                  <a:schemeClr val="bg1"/>
                </a:solidFill>
                <a:latin typeface="Arial" panose="020B0604020202020204" pitchFamily="34" charset="0"/>
                <a:cs typeface="Arial" panose="020B0604020202020204" pitchFamily="34" charset="0"/>
              </a:rPr>
              <a:t>(</a:t>
            </a:r>
            <a:r>
              <a:rPr lang="en-US" sz="2200" dirty="0">
                <a:solidFill>
                  <a:schemeClr val="bg1"/>
                </a:solidFill>
                <a:latin typeface="Arial" panose="020B0604020202020204" pitchFamily="34" charset="0"/>
                <a:cs typeface="Arial" panose="020B0604020202020204" pitchFamily="34" charset="0"/>
              </a:rPr>
              <a:t>12-1984) </a:t>
            </a:r>
            <a:endParaRPr lang="en-US" sz="2200" b="1" dirty="0" smtClean="0">
              <a:solidFill>
                <a:schemeClr val="bg1"/>
              </a:solidFill>
              <a:latin typeface="Arial" panose="020B0604020202020204" pitchFamily="34" charset="0"/>
              <a:cs typeface="Arial" panose="020B0604020202020204" pitchFamily="34" charset="0"/>
            </a:endParaRPr>
          </a:p>
        </p:txBody>
      </p:sp>
      <p:sp>
        <p:nvSpPr>
          <p:cNvPr id="23" name="Rectangle 22"/>
          <p:cNvSpPr/>
          <p:nvPr/>
        </p:nvSpPr>
        <p:spPr>
          <a:xfrm>
            <a:off x="4761733" y="3096012"/>
            <a:ext cx="1143000" cy="457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latin typeface="Algerian" panose="04020705040A02060702" pitchFamily="82" charset="0"/>
                <a:cs typeface="Times New Roman" panose="02020603050405020304" pitchFamily="18" charset="0"/>
              </a:rPr>
              <a:t>02</a:t>
            </a:r>
            <a:endParaRPr lang="en-US" sz="3600" b="1" dirty="0">
              <a:latin typeface="Algerian" panose="04020705040A02060702" pitchFamily="82" charset="0"/>
              <a:cs typeface="Times New Roman" panose="02020603050405020304" pitchFamily="18" charset="0"/>
            </a:endParaRPr>
          </a:p>
        </p:txBody>
      </p:sp>
      <p:cxnSp>
        <p:nvCxnSpPr>
          <p:cNvPr id="25" name="Straight Connector 24"/>
          <p:cNvCxnSpPr/>
          <p:nvPr/>
        </p:nvCxnSpPr>
        <p:spPr>
          <a:xfrm>
            <a:off x="3393775" y="3886201"/>
            <a:ext cx="3923580" cy="0"/>
          </a:xfrm>
          <a:prstGeom prst="line">
            <a:avLst/>
          </a:prstGeom>
          <a:ln cap="rnd" cmpd="thickThin">
            <a:solidFill>
              <a:schemeClr val="bg1"/>
            </a:solidFill>
            <a:prstDash val="sysDash"/>
            <a:bevel/>
            <a:tailEnd w="med"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664179" y="5771433"/>
            <a:ext cx="4114800" cy="0"/>
          </a:xfrm>
          <a:prstGeom prst="line">
            <a:avLst/>
          </a:prstGeom>
          <a:ln cap="rnd" cmpd="thickThin">
            <a:solidFill>
              <a:schemeClr val="bg1"/>
            </a:solidFill>
            <a:prstDash val="sysDash"/>
            <a:bevel/>
            <a:tailEnd w="med" len="sm"/>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1054579" y="4804917"/>
            <a:ext cx="838200" cy="7059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691332" y="944423"/>
            <a:ext cx="4294517" cy="2739211"/>
          </a:xfrm>
          <a:prstGeom prst="rect">
            <a:avLst/>
          </a:prstGeom>
        </p:spPr>
        <p:txBody>
          <a:bodyPr wrap="square">
            <a:spAutoFit/>
          </a:bodyPr>
          <a:lstStyle/>
          <a:p>
            <a:pPr lvl="0" algn="just"/>
            <a:r>
              <a:rPr lang="en-US" sz="2000" dirty="0" smtClean="0">
                <a:latin typeface="Times New Roman" panose="02020603050405020304" pitchFamily="18" charset="0"/>
                <a:cs typeface="Times New Roman" panose="02020603050405020304" pitchFamily="18" charset="0"/>
              </a:rPr>
              <a:t>- </a:t>
            </a:r>
            <a:r>
              <a:rPr lang="en-US" sz="2200" dirty="0" err="1" smtClean="0">
                <a:latin typeface="Arial" panose="020B0604020202020204" pitchFamily="34" charset="0"/>
                <a:cs typeface="Arial" panose="020B0604020202020204" pitchFamily="34" charset="0"/>
              </a:rPr>
              <a:t>Phải</a:t>
            </a:r>
            <a:r>
              <a:rPr lang="en-US" sz="2200" dirty="0" smtClean="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đẩy</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mạnh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thu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mua</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nắm</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nguồn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hàng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quản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lý</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chặt</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chẽ</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thị</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trường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tự</a:t>
            </a:r>
            <a:r>
              <a:rPr lang="en-US" sz="2200" dirty="0">
                <a:latin typeface="Arial" panose="020B0604020202020204" pitchFamily="34" charset="0"/>
                <a:cs typeface="Arial" panose="020B0604020202020204" pitchFamily="34" charset="0"/>
              </a:rPr>
              <a:t> </a:t>
            </a:r>
            <a:r>
              <a:rPr lang="en-US" sz="2200" dirty="0" smtClean="0">
                <a:latin typeface="Arial" panose="020B0604020202020204" pitchFamily="34" charset="0"/>
                <a:cs typeface="Arial" panose="020B0604020202020204" pitchFamily="34" charset="0"/>
              </a:rPr>
              <a:t>do</a:t>
            </a:r>
          </a:p>
          <a:p>
            <a:pPr algn="just"/>
            <a:r>
              <a:rPr lang="en-US" sz="2200" dirty="0" smtClean="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Thực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hiện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điều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chỉnh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giá</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cả</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tiền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lương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tài</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chính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cho</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phù</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hợp</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với</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thực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tế</a:t>
            </a:r>
            <a:endParaRPr lang="en-US" sz="2200" dirty="0">
              <a:latin typeface="Arial" panose="020B0604020202020204" pitchFamily="34" charset="0"/>
              <a:cs typeface="Arial" panose="020B0604020202020204" pitchFamily="34" charset="0"/>
            </a:endParaRPr>
          </a:p>
          <a:p>
            <a:pPr lvl="0"/>
            <a:endParaRPr lang="en-US" sz="2200" dirty="0" smtClean="0">
              <a:latin typeface="Arial" panose="020B0604020202020204" pitchFamily="34" charset="0"/>
              <a:cs typeface="Arial" panose="020B0604020202020204" pitchFamily="34" charset="0"/>
            </a:endParaRPr>
          </a:p>
          <a:p>
            <a:pPr lvl="0"/>
            <a:endParaRPr lang="en-US" dirty="0">
              <a:latin typeface="Times New Roman" panose="02020603050405020304" pitchFamily="18" charset="0"/>
              <a:cs typeface="Times New Roman" panose="02020603050405020304" pitchFamily="18" charset="0"/>
            </a:endParaRPr>
          </a:p>
        </p:txBody>
      </p:sp>
      <p:sp>
        <p:nvSpPr>
          <p:cNvPr id="3" name="Rectangle 2"/>
          <p:cNvSpPr/>
          <p:nvPr/>
        </p:nvSpPr>
        <p:spPr>
          <a:xfrm>
            <a:off x="381000" y="4305744"/>
            <a:ext cx="4106354" cy="2399856"/>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lvl="0" algn="just"/>
            <a:r>
              <a:rPr lang="en-US" sz="2400" dirty="0" err="1" smtClean="0">
                <a:solidFill>
                  <a:schemeClr val="tx1">
                    <a:lumMod val="95000"/>
                    <a:lumOff val="5000"/>
                  </a:schemeClr>
                </a:solidFill>
                <a:latin typeface="Arial" panose="020B0604020202020204" pitchFamily="34" charset="0"/>
                <a:cs typeface="Arial" panose="020B0604020202020204" pitchFamily="34" charset="0"/>
              </a:rPr>
              <a:t>Xác</a:t>
            </a:r>
            <a:r>
              <a:rPr lang="en-US" sz="2400" dirty="0" smtClean="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định</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kế</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hoạch</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năm</a:t>
            </a:r>
            <a:r>
              <a:rPr lang="en-US" sz="2400" dirty="0">
                <a:solidFill>
                  <a:schemeClr val="tx1">
                    <a:lumMod val="95000"/>
                    <a:lumOff val="5000"/>
                  </a:schemeClr>
                </a:solidFill>
                <a:latin typeface="Arial" panose="020B0604020202020204" pitchFamily="34" charset="0"/>
                <a:cs typeface="Arial" panose="020B0604020202020204" pitchFamily="34" charset="0"/>
              </a:rPr>
              <a:t> 1985 </a:t>
            </a:r>
            <a:r>
              <a:rPr lang="en-US" sz="2400" dirty="0" err="1">
                <a:solidFill>
                  <a:schemeClr val="tx1">
                    <a:lumMod val="95000"/>
                    <a:lumOff val="5000"/>
                  </a:schemeClr>
                </a:solidFill>
                <a:latin typeface="Arial" panose="020B0604020202020204" pitchFamily="34" charset="0"/>
                <a:cs typeface="Arial" panose="020B0604020202020204" pitchFamily="34" charset="0"/>
              </a:rPr>
              <a:t>phải</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tiếp</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tục</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coi</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mặt</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trận</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smtClean="0">
                <a:solidFill>
                  <a:schemeClr val="tx1">
                    <a:lumMod val="95000"/>
                    <a:lumOff val="5000"/>
                  </a:schemeClr>
                </a:solidFill>
                <a:latin typeface="Arial" panose="020B0604020202020204" pitchFamily="34" charset="0"/>
                <a:cs typeface="Arial" panose="020B0604020202020204" pitchFamily="34" charset="0"/>
              </a:rPr>
              <a:t>SX </a:t>
            </a:r>
            <a:r>
              <a:rPr lang="en-US" sz="2400" dirty="0" err="1" smtClean="0">
                <a:solidFill>
                  <a:schemeClr val="tx1">
                    <a:lumMod val="95000"/>
                    <a:lumOff val="5000"/>
                  </a:schemeClr>
                </a:solidFill>
                <a:latin typeface="Arial" panose="020B0604020202020204" pitchFamily="34" charset="0"/>
                <a:cs typeface="Arial" panose="020B0604020202020204" pitchFamily="34" charset="0"/>
              </a:rPr>
              <a:t>nông</a:t>
            </a:r>
            <a:r>
              <a:rPr lang="en-US" sz="2400" dirty="0" smtClean="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nghiệp</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là</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mặt</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trận</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hàng</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smtClean="0">
                <a:solidFill>
                  <a:schemeClr val="tx1">
                    <a:lumMod val="95000"/>
                    <a:lumOff val="5000"/>
                  </a:schemeClr>
                </a:solidFill>
                <a:latin typeface="Arial" panose="020B0604020202020204" pitchFamily="34" charset="0"/>
                <a:cs typeface="Arial" panose="020B0604020202020204" pitchFamily="34" charset="0"/>
              </a:rPr>
              <a:t>đầu</a:t>
            </a:r>
            <a:r>
              <a:rPr lang="en-US" sz="2400" dirty="0" smtClean="0">
                <a:solidFill>
                  <a:schemeClr val="tx1">
                    <a:lumMod val="95000"/>
                    <a:lumOff val="5000"/>
                  </a:schemeClr>
                </a:solidFill>
                <a:latin typeface="Arial" panose="020B0604020202020204" pitchFamily="34" charset="0"/>
                <a:cs typeface="Arial" panose="020B0604020202020204" pitchFamily="34" charset="0"/>
              </a:rPr>
              <a:t>, </a:t>
            </a:r>
            <a:r>
              <a:rPr lang="en-US" sz="2400" dirty="0" err="1" smtClean="0">
                <a:solidFill>
                  <a:schemeClr val="tx1">
                    <a:lumMod val="95000"/>
                    <a:lumOff val="5000"/>
                  </a:schemeClr>
                </a:solidFill>
                <a:latin typeface="Arial" panose="020B0604020202020204" pitchFamily="34" charset="0"/>
                <a:cs typeface="Arial" panose="020B0604020202020204" pitchFamily="34" charset="0"/>
              </a:rPr>
              <a:t>trước</a:t>
            </a:r>
            <a:r>
              <a:rPr lang="en-US" sz="2400" dirty="0" smtClean="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hết</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là</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smtClean="0">
                <a:solidFill>
                  <a:schemeClr val="tx1">
                    <a:lumMod val="95000"/>
                    <a:lumOff val="5000"/>
                  </a:schemeClr>
                </a:solidFill>
                <a:latin typeface="Arial" panose="020B0604020202020204" pitchFamily="34" charset="0"/>
                <a:cs typeface="Arial" panose="020B0604020202020204" pitchFamily="34" charset="0"/>
              </a:rPr>
              <a:t>SX </a:t>
            </a:r>
            <a:r>
              <a:rPr lang="en-US" sz="2400" dirty="0" err="1" smtClean="0">
                <a:solidFill>
                  <a:schemeClr val="tx1">
                    <a:lumMod val="95000"/>
                    <a:lumOff val="5000"/>
                  </a:schemeClr>
                </a:solidFill>
                <a:latin typeface="Arial" panose="020B0604020202020204" pitchFamily="34" charset="0"/>
                <a:cs typeface="Arial" panose="020B0604020202020204" pitchFamily="34" charset="0"/>
              </a:rPr>
              <a:t>lương</a:t>
            </a:r>
            <a:r>
              <a:rPr lang="en-US" sz="2400" dirty="0" smtClean="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thực</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thực</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phẩm</a:t>
            </a:r>
            <a:endParaRPr lang="en-US" sz="2400" dirty="0">
              <a:solidFill>
                <a:schemeClr val="tx1">
                  <a:lumMod val="95000"/>
                  <a:lumOff val="5000"/>
                </a:schemeClr>
              </a:solidFill>
              <a:latin typeface="Arial" panose="020B0604020202020204" pitchFamily="34" charset="0"/>
              <a:cs typeface="Arial" panose="020B0604020202020204" pitchFamily="34" charset="0"/>
            </a:endParaRPr>
          </a:p>
          <a:p>
            <a:pPr lvl="0" algn="just"/>
            <a:endParaRPr lang="en-US" dirty="0" smtClean="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 name="Down Arrow 3"/>
          <p:cNvSpPr/>
          <p:nvPr/>
        </p:nvSpPr>
        <p:spPr>
          <a:xfrm>
            <a:off x="2419532" y="3933655"/>
            <a:ext cx="476068" cy="3321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3865" y="83321"/>
            <a:ext cx="3034158" cy="2138976"/>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t-IT" sz="2400" i="1" dirty="0" smtClean="0">
              <a:latin typeface="Times New Roman" panose="02020603050405020304" pitchFamily="18" charset="0"/>
              <a:cs typeface="Times New Roman" panose="02020603050405020304" pitchFamily="18" charset="0"/>
            </a:endParaRPr>
          </a:p>
          <a:p>
            <a:pPr algn="ctr"/>
            <a:r>
              <a:rPr lang="it-IT" sz="2600" dirty="0" smtClean="0">
                <a:latin typeface="Arial" panose="020B0604020202020204" pitchFamily="34" charset="0"/>
                <a:cs typeface="Arial" panose="020B0604020202020204" pitchFamily="34" charset="0"/>
              </a:rPr>
              <a:t>Các </a:t>
            </a:r>
            <a:r>
              <a:rPr lang="it-IT" sz="2600" dirty="0">
                <a:latin typeface="Arial" panose="020B0604020202020204" pitchFamily="34" charset="0"/>
                <a:cs typeface="Arial" panose="020B0604020202020204" pitchFamily="34" charset="0"/>
              </a:rPr>
              <a:t>bước đột phá tiếp tục đổi mới </a:t>
            </a:r>
            <a:r>
              <a:rPr lang="it-IT" sz="2600" dirty="0" smtClean="0">
                <a:latin typeface="Arial" panose="020B0604020202020204" pitchFamily="34" charset="0"/>
                <a:cs typeface="Arial" panose="020B0604020202020204" pitchFamily="34" charset="0"/>
              </a:rPr>
              <a:t>KT </a:t>
            </a:r>
            <a:endParaRPr lang="en-US" sz="2600" dirty="0">
              <a:latin typeface="Arial" panose="020B0604020202020204" pitchFamily="34" charset="0"/>
              <a:cs typeface="Arial" panose="020B0604020202020204" pitchFamily="34" charset="0"/>
            </a:endParaRPr>
          </a:p>
          <a:p>
            <a:pPr algn="ctr"/>
            <a:endParaRPr lang="en-US" dirty="0"/>
          </a:p>
        </p:txBody>
      </p:sp>
    </p:spTree>
    <p:extLst>
      <p:ext uri="{BB962C8B-B14F-4D97-AF65-F5344CB8AC3E}">
        <p14:creationId xmlns:p14="http://schemas.microsoft.com/office/powerpoint/2010/main" val="813340619"/>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1447800" y="228600"/>
            <a:ext cx="6019800" cy="17526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solidFill>
                  <a:schemeClr val="bg1"/>
                </a:solidFill>
                <a:latin typeface="Times New Roman" panose="02020603050405020304" pitchFamily="18" charset="0"/>
                <a:cs typeface="Times New Roman" panose="02020603050405020304" pitchFamily="18" charset="0"/>
              </a:rPr>
              <a:t>Bước đột phá </a:t>
            </a:r>
            <a:r>
              <a:rPr lang="it-IT" sz="3200" b="1" dirty="0" smtClean="0">
                <a:solidFill>
                  <a:schemeClr val="bg1"/>
                </a:solidFill>
                <a:latin typeface="Times New Roman" panose="02020603050405020304" pitchFamily="18" charset="0"/>
                <a:cs typeface="Times New Roman" panose="02020603050405020304" pitchFamily="18" charset="0"/>
              </a:rPr>
              <a:t>2: Hội </a:t>
            </a:r>
            <a:r>
              <a:rPr lang="it-IT" sz="3200" b="1" dirty="0">
                <a:solidFill>
                  <a:schemeClr val="bg1"/>
                </a:solidFill>
                <a:latin typeface="Times New Roman" panose="02020603050405020304" pitchFamily="18" charset="0"/>
                <a:cs typeface="Times New Roman" panose="02020603050405020304" pitchFamily="18" charset="0"/>
              </a:rPr>
              <a:t>nghị Trung ương 8 khoá </a:t>
            </a:r>
            <a:r>
              <a:rPr lang="it-IT" sz="3200" b="1" dirty="0" smtClean="0">
                <a:solidFill>
                  <a:schemeClr val="bg1"/>
                </a:solidFill>
                <a:latin typeface="Times New Roman" panose="02020603050405020304" pitchFamily="18" charset="0"/>
                <a:cs typeface="Times New Roman" panose="02020603050405020304" pitchFamily="18" charset="0"/>
              </a:rPr>
              <a:t>V </a:t>
            </a:r>
            <a:r>
              <a:rPr lang="it-IT" sz="3200" b="1" dirty="0">
                <a:solidFill>
                  <a:schemeClr val="bg1"/>
                </a:solidFill>
                <a:latin typeface="Times New Roman" panose="02020603050405020304" pitchFamily="18" charset="0"/>
                <a:cs typeface="Times New Roman" panose="02020603050405020304" pitchFamily="18" charset="0"/>
              </a:rPr>
              <a:t>(6-1985</a:t>
            </a:r>
            <a:r>
              <a:rPr lang="it-IT" sz="3200" b="1" dirty="0" smtClean="0">
                <a:solidFill>
                  <a:schemeClr val="bg1"/>
                </a:solidFill>
                <a:latin typeface="Times New Roman" panose="02020603050405020304" pitchFamily="18" charset="0"/>
                <a:cs typeface="Times New Roman" panose="02020603050405020304" pitchFamily="18" charset="0"/>
              </a:rPr>
              <a:t>)</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4" name="Rounded Rectangle 3"/>
          <p:cNvSpPr/>
          <p:nvPr/>
        </p:nvSpPr>
        <p:spPr>
          <a:xfrm>
            <a:off x="609600" y="2743200"/>
            <a:ext cx="3352800" cy="36576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Times New Roman" panose="02020603050405020304" pitchFamily="18" charset="0"/>
                <a:cs typeface="Times New Roman" panose="02020603050405020304" pitchFamily="18" charset="0"/>
              </a:rPr>
              <a:t>X</a:t>
            </a:r>
            <a:r>
              <a:rPr lang="vi-VN" sz="3600" b="1" dirty="0">
                <a:solidFill>
                  <a:schemeClr val="tx1"/>
                </a:solidFill>
                <a:latin typeface="Times New Roman" panose="02020603050405020304" pitchFamily="18" charset="0"/>
                <a:cs typeface="Times New Roman" panose="02020603050405020304" pitchFamily="18" charset="0"/>
              </a:rPr>
              <a:t>oá bỏ cơ chế tập </a:t>
            </a:r>
            <a:r>
              <a:rPr lang="vi-VN" sz="3600" b="1" dirty="0" smtClean="0">
                <a:solidFill>
                  <a:schemeClr val="tx1"/>
                </a:solidFill>
                <a:latin typeface="Times New Roman" panose="02020603050405020304" pitchFamily="18" charset="0"/>
                <a:cs typeface="Times New Roman" panose="02020603050405020304" pitchFamily="18" charset="0"/>
              </a:rPr>
              <a:t>trung</a:t>
            </a:r>
            <a:r>
              <a:rPr lang="en-US" sz="3600" b="1" dirty="0" smtClean="0">
                <a:solidFill>
                  <a:schemeClr val="tx1"/>
                </a:solidFill>
                <a:latin typeface="Times New Roman" panose="02020603050405020304" pitchFamily="18" charset="0"/>
                <a:cs typeface="Times New Roman" panose="02020603050405020304" pitchFamily="18" charset="0"/>
              </a:rPr>
              <a:t>, </a:t>
            </a:r>
            <a:r>
              <a:rPr lang="vi-VN" sz="3600" b="1" dirty="0" smtClean="0">
                <a:solidFill>
                  <a:schemeClr val="tx1"/>
                </a:solidFill>
                <a:latin typeface="Times New Roman" panose="02020603050405020304" pitchFamily="18" charset="0"/>
                <a:cs typeface="Times New Roman" panose="02020603050405020304" pitchFamily="18" charset="0"/>
              </a:rPr>
              <a:t>bao </a:t>
            </a:r>
            <a:r>
              <a:rPr lang="vi-VN" sz="3600" b="1" dirty="0">
                <a:solidFill>
                  <a:schemeClr val="tx1"/>
                </a:solidFill>
                <a:latin typeface="Times New Roman" panose="02020603050405020304" pitchFamily="18" charset="0"/>
                <a:cs typeface="Times New Roman" panose="02020603050405020304" pitchFamily="18" charset="0"/>
              </a:rPr>
              <a:t>cấp</a:t>
            </a:r>
            <a:endParaRPr lang="en-US" sz="3600" b="1" dirty="0">
              <a:solidFill>
                <a:schemeClr val="tx1"/>
              </a:solidFill>
              <a:latin typeface="Times New Roman" panose="02020603050405020304" pitchFamily="18" charset="0"/>
              <a:cs typeface="Times New Roman" panose="02020603050405020304" pitchFamily="18" charset="0"/>
            </a:endParaRPr>
          </a:p>
        </p:txBody>
      </p:sp>
      <p:sp>
        <p:nvSpPr>
          <p:cNvPr id="5" name="Rounded Rectangle 4"/>
          <p:cNvSpPr/>
          <p:nvPr/>
        </p:nvSpPr>
        <p:spPr>
          <a:xfrm>
            <a:off x="4724400" y="2819400"/>
            <a:ext cx="3733800" cy="3581400"/>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Times New Roman" panose="02020603050405020304" pitchFamily="18" charset="0"/>
                <a:cs typeface="Times New Roman" panose="02020603050405020304" pitchFamily="18" charset="0"/>
              </a:rPr>
              <a:t>L</a:t>
            </a:r>
            <a:r>
              <a:rPr lang="vi-VN" sz="3600" b="1" dirty="0">
                <a:latin typeface="Times New Roman" panose="02020603050405020304" pitchFamily="18" charset="0"/>
                <a:cs typeface="Times New Roman" panose="02020603050405020304" pitchFamily="18" charset="0"/>
              </a:rPr>
              <a:t>ấy giá lương tiền là khâu đột phá để chuyển sang cơ chế hạch toán, kinh doanh XHCN</a:t>
            </a:r>
          </a:p>
        </p:txBody>
      </p:sp>
      <p:cxnSp>
        <p:nvCxnSpPr>
          <p:cNvPr id="7" name="Straight Arrow Connector 6"/>
          <p:cNvCxnSpPr/>
          <p:nvPr/>
        </p:nvCxnSpPr>
        <p:spPr>
          <a:xfrm flipH="1">
            <a:off x="2133600" y="1981200"/>
            <a:ext cx="198120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191000" y="1981200"/>
            <a:ext cx="220980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6359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14400" y="228600"/>
            <a:ext cx="7391400" cy="17526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3600" b="1" dirty="0">
                <a:solidFill>
                  <a:schemeClr val="bg1"/>
                </a:solidFill>
                <a:latin typeface="Times New Roman" panose="02020603050405020304" pitchFamily="18" charset="0"/>
                <a:cs typeface="Times New Roman" panose="02020603050405020304" pitchFamily="18" charset="0"/>
              </a:rPr>
              <a:t>Bước đột phá </a:t>
            </a:r>
            <a:r>
              <a:rPr lang="it-IT" sz="3600" b="1" dirty="0" smtClean="0">
                <a:solidFill>
                  <a:schemeClr val="bg1"/>
                </a:solidFill>
                <a:latin typeface="Times New Roman" panose="02020603050405020304" pitchFamily="18" charset="0"/>
                <a:cs typeface="Times New Roman" panose="02020603050405020304" pitchFamily="18" charset="0"/>
              </a:rPr>
              <a:t>3: </a:t>
            </a:r>
            <a:r>
              <a:rPr lang="it-IT" sz="3600" b="1" dirty="0">
                <a:latin typeface="Times New Roman" panose="02020603050405020304" pitchFamily="18" charset="0"/>
                <a:cs typeface="Times New Roman" panose="02020603050405020304" pitchFamily="18" charset="0"/>
              </a:rPr>
              <a:t>Hội nghị Bộ Chính trị khoá </a:t>
            </a:r>
          </a:p>
          <a:p>
            <a:pPr lvl="0" algn="ctr"/>
            <a:r>
              <a:rPr lang="it-IT" sz="3600" b="1" dirty="0">
                <a:latin typeface="Times New Roman" panose="02020603050405020304" pitchFamily="18" charset="0"/>
                <a:cs typeface="Times New Roman" panose="02020603050405020304" pitchFamily="18" charset="0"/>
              </a:rPr>
              <a:t>         V (8-1986</a:t>
            </a:r>
            <a:r>
              <a:rPr lang="it-IT" sz="3600" b="1" dirty="0" smtClean="0">
                <a:latin typeface="Times New Roman" panose="02020603050405020304" pitchFamily="18" charset="0"/>
                <a:cs typeface="Times New Roman" panose="02020603050405020304" pitchFamily="18" charset="0"/>
              </a:rPr>
              <a:t>)</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5" name="Rounded Rectangle 4"/>
          <p:cNvSpPr/>
          <p:nvPr/>
        </p:nvSpPr>
        <p:spPr>
          <a:xfrm>
            <a:off x="762000" y="2819400"/>
            <a:ext cx="7696200" cy="35814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3600" b="1" dirty="0" err="1">
                <a:solidFill>
                  <a:schemeClr val="tx1"/>
                </a:solidFill>
                <a:latin typeface="Arial" panose="020B0604020202020204" pitchFamily="34" charset="0"/>
                <a:cs typeface="Arial" panose="020B0604020202020204" pitchFamily="34" charset="0"/>
              </a:rPr>
              <a:t>Đây</a:t>
            </a:r>
            <a:r>
              <a:rPr lang="en-US" sz="3600" b="1" dirty="0">
                <a:solidFill>
                  <a:schemeClr val="tx1"/>
                </a:solidFill>
                <a:latin typeface="Arial" panose="020B0604020202020204" pitchFamily="34" charset="0"/>
                <a:cs typeface="Arial" panose="020B0604020202020204" pitchFamily="34" charset="0"/>
              </a:rPr>
              <a:t> </a:t>
            </a:r>
            <a:r>
              <a:rPr lang="en-US" sz="3600" b="1" dirty="0" err="1">
                <a:solidFill>
                  <a:schemeClr val="tx1"/>
                </a:solidFill>
                <a:latin typeface="Arial" panose="020B0604020202020204" pitchFamily="34" charset="0"/>
                <a:cs typeface="Arial" panose="020B0604020202020204" pitchFamily="34" charset="0"/>
              </a:rPr>
              <a:t>là</a:t>
            </a:r>
            <a:r>
              <a:rPr lang="en-US" sz="3600" b="1" dirty="0">
                <a:solidFill>
                  <a:schemeClr val="tx1"/>
                </a:solidFill>
                <a:latin typeface="Arial" panose="020B0604020202020204" pitchFamily="34" charset="0"/>
                <a:cs typeface="Arial" panose="020B0604020202020204" pitchFamily="34" charset="0"/>
              </a:rPr>
              <a:t> </a:t>
            </a:r>
            <a:r>
              <a:rPr lang="en-US" sz="3600" b="1" i="1" dirty="0" err="1">
                <a:solidFill>
                  <a:schemeClr val="tx1"/>
                </a:solidFill>
                <a:latin typeface="Arial" panose="020B0604020202020204" pitchFamily="34" charset="0"/>
                <a:cs typeface="Arial" panose="020B0604020202020204" pitchFamily="34" charset="0"/>
              </a:rPr>
              <a:t>bước</a:t>
            </a:r>
            <a:r>
              <a:rPr lang="en-US" sz="3600" b="1" i="1" dirty="0">
                <a:solidFill>
                  <a:schemeClr val="tx1"/>
                </a:solidFill>
                <a:latin typeface="Arial" panose="020B0604020202020204" pitchFamily="34" charset="0"/>
                <a:cs typeface="Arial" panose="020B0604020202020204" pitchFamily="34" charset="0"/>
              </a:rPr>
              <a:t> </a:t>
            </a:r>
            <a:r>
              <a:rPr lang="en-US" sz="3600" b="1" i="1" dirty="0" err="1">
                <a:solidFill>
                  <a:schemeClr val="tx1"/>
                </a:solidFill>
                <a:latin typeface="Arial" panose="020B0604020202020204" pitchFamily="34" charset="0"/>
                <a:cs typeface="Arial" panose="020B0604020202020204" pitchFamily="34" charset="0"/>
              </a:rPr>
              <a:t>đột</a:t>
            </a:r>
            <a:r>
              <a:rPr lang="en-US" sz="3600" b="1" i="1" dirty="0">
                <a:solidFill>
                  <a:schemeClr val="tx1"/>
                </a:solidFill>
                <a:latin typeface="Arial" panose="020B0604020202020204" pitchFamily="34" charset="0"/>
                <a:cs typeface="Arial" panose="020B0604020202020204" pitchFamily="34" charset="0"/>
              </a:rPr>
              <a:t> </a:t>
            </a:r>
            <a:r>
              <a:rPr lang="en-US" sz="3600" b="1" i="1" dirty="0" err="1">
                <a:solidFill>
                  <a:schemeClr val="tx1"/>
                </a:solidFill>
                <a:latin typeface="Arial" panose="020B0604020202020204" pitchFamily="34" charset="0"/>
                <a:cs typeface="Arial" panose="020B0604020202020204" pitchFamily="34" charset="0"/>
              </a:rPr>
              <a:t>phá</a:t>
            </a:r>
            <a:r>
              <a:rPr lang="en-US" sz="3600" b="1" i="1" dirty="0">
                <a:solidFill>
                  <a:schemeClr val="tx1"/>
                </a:solidFill>
                <a:latin typeface="Arial" panose="020B0604020202020204" pitchFamily="34" charset="0"/>
                <a:cs typeface="Arial" panose="020B0604020202020204" pitchFamily="34" charset="0"/>
              </a:rPr>
              <a:t> </a:t>
            </a:r>
            <a:r>
              <a:rPr lang="en-US" sz="3600" b="1" i="1" dirty="0" err="1">
                <a:solidFill>
                  <a:schemeClr val="tx1"/>
                </a:solidFill>
                <a:latin typeface="Arial" panose="020B0604020202020204" pitchFamily="34" charset="0"/>
                <a:cs typeface="Arial" panose="020B0604020202020204" pitchFamily="34" charset="0"/>
              </a:rPr>
              <a:t>thứ</a:t>
            </a:r>
            <a:r>
              <a:rPr lang="en-US" sz="3600" b="1" i="1" dirty="0">
                <a:solidFill>
                  <a:schemeClr val="tx1"/>
                </a:solidFill>
                <a:latin typeface="Arial" panose="020B0604020202020204" pitchFamily="34" charset="0"/>
                <a:cs typeface="Arial" panose="020B0604020202020204" pitchFamily="34" charset="0"/>
              </a:rPr>
              <a:t> </a:t>
            </a:r>
            <a:r>
              <a:rPr lang="en-US" sz="3600" b="1" i="1" dirty="0" err="1">
                <a:solidFill>
                  <a:schemeClr val="tx1"/>
                </a:solidFill>
                <a:latin typeface="Arial" panose="020B0604020202020204" pitchFamily="34" charset="0"/>
                <a:cs typeface="Arial" panose="020B0604020202020204" pitchFamily="34" charset="0"/>
              </a:rPr>
              <a:t>ba</a:t>
            </a:r>
            <a:r>
              <a:rPr lang="en-US" sz="3600" b="1" i="1" dirty="0">
                <a:solidFill>
                  <a:schemeClr val="tx1"/>
                </a:solidFill>
                <a:latin typeface="Arial" panose="020B0604020202020204" pitchFamily="34" charset="0"/>
                <a:cs typeface="Arial" panose="020B0604020202020204" pitchFamily="34" charset="0"/>
              </a:rPr>
              <a:t> </a:t>
            </a:r>
            <a:r>
              <a:rPr lang="it-IT" sz="3600" b="1" i="1" dirty="0">
                <a:solidFill>
                  <a:schemeClr val="tx1"/>
                </a:solidFill>
                <a:latin typeface="Arial" panose="020B0604020202020204" pitchFamily="34" charset="0"/>
                <a:cs typeface="Arial" panose="020B0604020202020204" pitchFamily="34" charset="0"/>
              </a:rPr>
              <a:t>về đổi mới kinh tế</a:t>
            </a:r>
            <a:r>
              <a:rPr lang="en-US" sz="3600" b="1" i="1" dirty="0">
                <a:solidFill>
                  <a:schemeClr val="tx1"/>
                </a:solidFill>
                <a:latin typeface="Arial" panose="020B0604020202020204" pitchFamily="34" charset="0"/>
                <a:cs typeface="Arial" panose="020B0604020202020204" pitchFamily="34" charset="0"/>
              </a:rPr>
              <a:t>, </a:t>
            </a:r>
            <a:r>
              <a:rPr lang="en-US" sz="3600" b="1" dirty="0" err="1">
                <a:solidFill>
                  <a:schemeClr val="tx1"/>
                </a:solidFill>
                <a:latin typeface="Arial" panose="020B0604020202020204" pitchFamily="34" charset="0"/>
                <a:cs typeface="Arial" panose="020B0604020202020204" pitchFamily="34" charset="0"/>
              </a:rPr>
              <a:t>đồng</a:t>
            </a:r>
            <a:r>
              <a:rPr lang="en-US" sz="3600" b="1" dirty="0">
                <a:solidFill>
                  <a:schemeClr val="tx1"/>
                </a:solidFill>
                <a:latin typeface="Arial" panose="020B0604020202020204" pitchFamily="34" charset="0"/>
                <a:cs typeface="Arial" panose="020B0604020202020204" pitchFamily="34" charset="0"/>
              </a:rPr>
              <a:t> </a:t>
            </a:r>
            <a:r>
              <a:rPr lang="en-US" sz="3600" b="1" dirty="0" err="1">
                <a:solidFill>
                  <a:schemeClr val="tx1"/>
                </a:solidFill>
                <a:latin typeface="Arial" panose="020B0604020202020204" pitchFamily="34" charset="0"/>
                <a:cs typeface="Arial" panose="020B0604020202020204" pitchFamily="34" charset="0"/>
              </a:rPr>
              <a:t>thời</a:t>
            </a:r>
            <a:r>
              <a:rPr lang="en-US" sz="3600" b="1" dirty="0">
                <a:solidFill>
                  <a:schemeClr val="tx1"/>
                </a:solidFill>
                <a:latin typeface="Arial" panose="020B0604020202020204" pitchFamily="34" charset="0"/>
                <a:cs typeface="Arial" panose="020B0604020202020204" pitchFamily="34" charset="0"/>
              </a:rPr>
              <a:t> </a:t>
            </a:r>
            <a:r>
              <a:rPr lang="en-US" sz="3600" b="1" dirty="0" err="1">
                <a:solidFill>
                  <a:schemeClr val="tx1"/>
                </a:solidFill>
                <a:latin typeface="Arial" panose="020B0604020202020204" pitchFamily="34" charset="0"/>
                <a:cs typeface="Arial" panose="020B0604020202020204" pitchFamily="34" charset="0"/>
              </a:rPr>
              <a:t>cũng</a:t>
            </a:r>
            <a:r>
              <a:rPr lang="en-US" sz="3600" b="1" dirty="0">
                <a:solidFill>
                  <a:schemeClr val="tx1"/>
                </a:solidFill>
                <a:latin typeface="Arial" panose="020B0604020202020204" pitchFamily="34" charset="0"/>
                <a:cs typeface="Arial" panose="020B0604020202020204" pitchFamily="34" charset="0"/>
              </a:rPr>
              <a:t> </a:t>
            </a:r>
            <a:r>
              <a:rPr lang="en-US" sz="3600" b="1" dirty="0" err="1">
                <a:solidFill>
                  <a:schemeClr val="tx1"/>
                </a:solidFill>
                <a:latin typeface="Arial" panose="020B0604020202020204" pitchFamily="34" charset="0"/>
                <a:cs typeface="Arial" panose="020B0604020202020204" pitchFamily="34" charset="0"/>
              </a:rPr>
              <a:t>là</a:t>
            </a:r>
            <a:r>
              <a:rPr lang="en-US" sz="3600" b="1" dirty="0">
                <a:solidFill>
                  <a:schemeClr val="tx1"/>
                </a:solidFill>
                <a:latin typeface="Arial" panose="020B0604020202020204" pitchFamily="34" charset="0"/>
                <a:cs typeface="Arial" panose="020B0604020202020204" pitchFamily="34" charset="0"/>
              </a:rPr>
              <a:t> </a:t>
            </a:r>
            <a:r>
              <a:rPr lang="en-US" sz="3600" b="1" dirty="0" err="1">
                <a:solidFill>
                  <a:schemeClr val="tx1"/>
                </a:solidFill>
                <a:latin typeface="Arial" panose="020B0604020202020204" pitchFamily="34" charset="0"/>
                <a:cs typeface="Arial" panose="020B0604020202020204" pitchFamily="34" charset="0"/>
              </a:rPr>
              <a:t>bước</a:t>
            </a:r>
            <a:r>
              <a:rPr lang="en-US" sz="3600" b="1" dirty="0">
                <a:solidFill>
                  <a:schemeClr val="tx1"/>
                </a:solidFill>
                <a:latin typeface="Arial" panose="020B0604020202020204" pitchFamily="34" charset="0"/>
                <a:cs typeface="Arial" panose="020B0604020202020204" pitchFamily="34" charset="0"/>
              </a:rPr>
              <a:t> </a:t>
            </a:r>
            <a:r>
              <a:rPr lang="en-US" sz="3600" b="1" dirty="0" err="1">
                <a:solidFill>
                  <a:schemeClr val="tx1"/>
                </a:solidFill>
                <a:latin typeface="Arial" panose="020B0604020202020204" pitchFamily="34" charset="0"/>
                <a:cs typeface="Arial" panose="020B0604020202020204" pitchFamily="34" charset="0"/>
              </a:rPr>
              <a:t>quyết</a:t>
            </a:r>
            <a:r>
              <a:rPr lang="en-US" sz="3600" b="1" dirty="0">
                <a:solidFill>
                  <a:schemeClr val="tx1"/>
                </a:solidFill>
                <a:latin typeface="Arial" panose="020B0604020202020204" pitchFamily="34" charset="0"/>
                <a:cs typeface="Arial" panose="020B0604020202020204" pitchFamily="34" charset="0"/>
              </a:rPr>
              <a:t> </a:t>
            </a:r>
            <a:r>
              <a:rPr lang="en-US" sz="3600" b="1" dirty="0" err="1">
                <a:solidFill>
                  <a:schemeClr val="tx1"/>
                </a:solidFill>
                <a:latin typeface="Arial" panose="020B0604020202020204" pitchFamily="34" charset="0"/>
                <a:cs typeface="Arial" panose="020B0604020202020204" pitchFamily="34" charset="0"/>
              </a:rPr>
              <a:t>định</a:t>
            </a:r>
            <a:r>
              <a:rPr lang="en-US" sz="3600" b="1" dirty="0">
                <a:solidFill>
                  <a:schemeClr val="tx1"/>
                </a:solidFill>
                <a:latin typeface="Arial" panose="020B0604020202020204" pitchFamily="34" charset="0"/>
                <a:cs typeface="Arial" panose="020B0604020202020204" pitchFamily="34" charset="0"/>
              </a:rPr>
              <a:t> </a:t>
            </a:r>
            <a:r>
              <a:rPr lang="en-US" sz="3600" b="1" dirty="0" err="1">
                <a:solidFill>
                  <a:schemeClr val="tx1"/>
                </a:solidFill>
                <a:latin typeface="Arial" panose="020B0604020202020204" pitchFamily="34" charset="0"/>
                <a:cs typeface="Arial" panose="020B0604020202020204" pitchFamily="34" charset="0"/>
              </a:rPr>
              <a:t>cho</a:t>
            </a:r>
            <a:r>
              <a:rPr lang="en-US" sz="3600" b="1" dirty="0">
                <a:solidFill>
                  <a:schemeClr val="tx1"/>
                </a:solidFill>
                <a:latin typeface="Arial" panose="020B0604020202020204" pitchFamily="34" charset="0"/>
                <a:cs typeface="Arial" panose="020B0604020202020204" pitchFamily="34" charset="0"/>
              </a:rPr>
              <a:t> </a:t>
            </a:r>
            <a:r>
              <a:rPr lang="en-US" sz="3600" b="1" dirty="0" err="1">
                <a:solidFill>
                  <a:schemeClr val="tx1"/>
                </a:solidFill>
                <a:latin typeface="Arial" panose="020B0604020202020204" pitchFamily="34" charset="0"/>
                <a:cs typeface="Arial" panose="020B0604020202020204" pitchFamily="34" charset="0"/>
              </a:rPr>
              <a:t>sự</a:t>
            </a:r>
            <a:r>
              <a:rPr lang="en-US" sz="3600" b="1" dirty="0">
                <a:solidFill>
                  <a:schemeClr val="tx1"/>
                </a:solidFill>
                <a:latin typeface="Arial" panose="020B0604020202020204" pitchFamily="34" charset="0"/>
                <a:cs typeface="Arial" panose="020B0604020202020204" pitchFamily="34" charset="0"/>
              </a:rPr>
              <a:t> </a:t>
            </a:r>
            <a:r>
              <a:rPr lang="en-US" sz="3600" b="1" dirty="0" err="1">
                <a:solidFill>
                  <a:schemeClr val="tx1"/>
                </a:solidFill>
                <a:latin typeface="Arial" panose="020B0604020202020204" pitchFamily="34" charset="0"/>
                <a:cs typeface="Arial" panose="020B0604020202020204" pitchFamily="34" charset="0"/>
              </a:rPr>
              <a:t>ra</a:t>
            </a:r>
            <a:r>
              <a:rPr lang="en-US" sz="3600" b="1" dirty="0">
                <a:solidFill>
                  <a:schemeClr val="tx1"/>
                </a:solidFill>
                <a:latin typeface="Arial" panose="020B0604020202020204" pitchFamily="34" charset="0"/>
                <a:cs typeface="Arial" panose="020B0604020202020204" pitchFamily="34" charset="0"/>
              </a:rPr>
              <a:t> </a:t>
            </a:r>
            <a:r>
              <a:rPr lang="en-US" sz="3600" b="1" dirty="0" err="1">
                <a:solidFill>
                  <a:schemeClr val="tx1"/>
                </a:solidFill>
                <a:latin typeface="Arial" panose="020B0604020202020204" pitchFamily="34" charset="0"/>
                <a:cs typeface="Arial" panose="020B0604020202020204" pitchFamily="34" charset="0"/>
              </a:rPr>
              <a:t>đời</a:t>
            </a:r>
            <a:r>
              <a:rPr lang="en-US" sz="3600" b="1" dirty="0">
                <a:solidFill>
                  <a:schemeClr val="tx1"/>
                </a:solidFill>
                <a:latin typeface="Arial" panose="020B0604020202020204" pitchFamily="34" charset="0"/>
                <a:cs typeface="Arial" panose="020B0604020202020204" pitchFamily="34" charset="0"/>
              </a:rPr>
              <a:t> </a:t>
            </a:r>
            <a:r>
              <a:rPr lang="en-US" sz="3600" b="1" dirty="0" err="1">
                <a:solidFill>
                  <a:schemeClr val="tx1"/>
                </a:solidFill>
                <a:latin typeface="Arial" panose="020B0604020202020204" pitchFamily="34" charset="0"/>
                <a:cs typeface="Arial" panose="020B0604020202020204" pitchFamily="34" charset="0"/>
              </a:rPr>
              <a:t>của</a:t>
            </a:r>
            <a:r>
              <a:rPr lang="en-US" sz="3600" b="1" dirty="0">
                <a:solidFill>
                  <a:schemeClr val="tx1"/>
                </a:solidFill>
                <a:latin typeface="Arial" panose="020B0604020202020204" pitchFamily="34" charset="0"/>
                <a:cs typeface="Arial" panose="020B0604020202020204" pitchFamily="34" charset="0"/>
              </a:rPr>
              <a:t> </a:t>
            </a:r>
            <a:r>
              <a:rPr lang="en-US" sz="3600" b="1" dirty="0" err="1">
                <a:solidFill>
                  <a:schemeClr val="tx1"/>
                </a:solidFill>
                <a:latin typeface="Arial" panose="020B0604020202020204" pitchFamily="34" charset="0"/>
                <a:cs typeface="Arial" panose="020B0604020202020204" pitchFamily="34" charset="0"/>
              </a:rPr>
              <a:t>đường</a:t>
            </a:r>
            <a:r>
              <a:rPr lang="en-US" sz="3600" b="1" dirty="0">
                <a:solidFill>
                  <a:schemeClr val="tx1"/>
                </a:solidFill>
                <a:latin typeface="Arial" panose="020B0604020202020204" pitchFamily="34" charset="0"/>
                <a:cs typeface="Arial" panose="020B0604020202020204" pitchFamily="34" charset="0"/>
              </a:rPr>
              <a:t> </a:t>
            </a:r>
            <a:r>
              <a:rPr lang="en-US" sz="3600" b="1" dirty="0" err="1">
                <a:solidFill>
                  <a:schemeClr val="tx1"/>
                </a:solidFill>
                <a:latin typeface="Arial" panose="020B0604020202020204" pitchFamily="34" charset="0"/>
                <a:cs typeface="Arial" panose="020B0604020202020204" pitchFamily="34" charset="0"/>
              </a:rPr>
              <a:t>lối</a:t>
            </a:r>
            <a:r>
              <a:rPr lang="en-US" sz="3600" b="1" dirty="0">
                <a:solidFill>
                  <a:schemeClr val="tx1"/>
                </a:solidFill>
                <a:latin typeface="Arial" panose="020B0604020202020204" pitchFamily="34" charset="0"/>
                <a:cs typeface="Arial" panose="020B0604020202020204" pitchFamily="34" charset="0"/>
              </a:rPr>
              <a:t> </a:t>
            </a:r>
            <a:r>
              <a:rPr lang="en-US" sz="3600" b="1" dirty="0" err="1">
                <a:solidFill>
                  <a:schemeClr val="tx1"/>
                </a:solidFill>
                <a:latin typeface="Arial" panose="020B0604020202020204" pitchFamily="34" charset="0"/>
                <a:cs typeface="Arial" panose="020B0604020202020204" pitchFamily="34" charset="0"/>
              </a:rPr>
              <a:t>đổi</a:t>
            </a:r>
            <a:r>
              <a:rPr lang="en-US" sz="3600" b="1" dirty="0">
                <a:solidFill>
                  <a:schemeClr val="tx1"/>
                </a:solidFill>
                <a:latin typeface="Arial" panose="020B0604020202020204" pitchFamily="34" charset="0"/>
                <a:cs typeface="Arial" panose="020B0604020202020204" pitchFamily="34" charset="0"/>
              </a:rPr>
              <a:t> </a:t>
            </a:r>
            <a:r>
              <a:rPr lang="en-US" sz="3600" b="1" dirty="0" err="1">
                <a:solidFill>
                  <a:schemeClr val="tx1"/>
                </a:solidFill>
                <a:latin typeface="Arial" panose="020B0604020202020204" pitchFamily="34" charset="0"/>
                <a:cs typeface="Arial" panose="020B0604020202020204" pitchFamily="34" charset="0"/>
              </a:rPr>
              <a:t>mới</a:t>
            </a:r>
            <a:r>
              <a:rPr lang="en-US" sz="3600" b="1" dirty="0">
                <a:solidFill>
                  <a:schemeClr val="tx1"/>
                </a:solidFill>
                <a:latin typeface="Arial" panose="020B0604020202020204" pitchFamily="34" charset="0"/>
                <a:cs typeface="Arial" panose="020B0604020202020204" pitchFamily="34" charset="0"/>
              </a:rPr>
              <a:t> </a:t>
            </a:r>
            <a:r>
              <a:rPr lang="en-US" sz="3600" b="1" dirty="0" err="1">
                <a:solidFill>
                  <a:schemeClr val="tx1"/>
                </a:solidFill>
                <a:latin typeface="Arial" panose="020B0604020202020204" pitchFamily="34" charset="0"/>
                <a:cs typeface="Arial" panose="020B0604020202020204" pitchFamily="34" charset="0"/>
              </a:rPr>
              <a:t>của</a:t>
            </a:r>
            <a:r>
              <a:rPr lang="en-US" sz="3600" b="1" dirty="0">
                <a:solidFill>
                  <a:schemeClr val="tx1"/>
                </a:solidFill>
                <a:latin typeface="Arial" panose="020B0604020202020204" pitchFamily="34" charset="0"/>
                <a:cs typeface="Arial" panose="020B0604020202020204" pitchFamily="34" charset="0"/>
              </a:rPr>
              <a:t> </a:t>
            </a:r>
            <a:r>
              <a:rPr lang="en-US" sz="3600" b="1" dirty="0" err="1">
                <a:solidFill>
                  <a:schemeClr val="tx1"/>
                </a:solidFill>
                <a:latin typeface="Arial" panose="020B0604020202020204" pitchFamily="34" charset="0"/>
                <a:cs typeface="Arial" panose="020B0604020202020204" pitchFamily="34" charset="0"/>
              </a:rPr>
              <a:t>Đảng</a:t>
            </a:r>
            <a:r>
              <a:rPr lang="en-US" sz="3600" b="1" dirty="0">
                <a:solidFill>
                  <a:schemeClr val="tx1"/>
                </a:solidFill>
                <a:latin typeface="Arial" panose="020B0604020202020204" pitchFamily="34" charset="0"/>
                <a:cs typeface="Arial" panose="020B0604020202020204" pitchFamily="34" charset="0"/>
              </a:rPr>
              <a:t>.</a:t>
            </a:r>
          </a:p>
        </p:txBody>
      </p:sp>
      <p:sp>
        <p:nvSpPr>
          <p:cNvPr id="2" name="Down Arrow 1"/>
          <p:cNvSpPr/>
          <p:nvPr/>
        </p:nvSpPr>
        <p:spPr>
          <a:xfrm>
            <a:off x="4114800" y="2057400"/>
            <a:ext cx="1447800"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8388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1447800" y="228600"/>
            <a:ext cx="6019800" cy="1752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latin typeface="Times New Roman" panose="02020603050405020304" pitchFamily="18" charset="0"/>
                <a:cs typeface="Times New Roman" panose="02020603050405020304" pitchFamily="18" charset="0"/>
              </a:rPr>
              <a:t>Kết</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luận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đối</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với</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một</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số</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vấn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đề</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thuộc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về</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quan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điểm</a:t>
            </a:r>
            <a:r>
              <a:rPr lang="en-US" sz="3200" b="1" dirty="0">
                <a:latin typeface="Times New Roman" panose="02020603050405020304" pitchFamily="18" charset="0"/>
                <a:cs typeface="Times New Roman" panose="02020603050405020304" pitchFamily="18" charset="0"/>
              </a:rPr>
              <a:t> KT</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4" name="Rounded Rectangle 3"/>
          <p:cNvSpPr/>
          <p:nvPr/>
        </p:nvSpPr>
        <p:spPr>
          <a:xfrm>
            <a:off x="990600" y="2743200"/>
            <a:ext cx="1828800" cy="3657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err="1" smtClean="0">
                <a:latin typeface="Times New Roman" panose="02020603050405020304" pitchFamily="18" charset="0"/>
                <a:cs typeface="Times New Roman" panose="02020603050405020304" pitchFamily="18" charset="0"/>
              </a:rPr>
              <a:t>Về</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cơ</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cấu</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sản</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xuất</a:t>
            </a:r>
            <a:endParaRPr lang="en-US" sz="3600" b="1"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3048000" y="2743200"/>
            <a:ext cx="1828800" cy="3657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err="1" smtClean="0">
                <a:latin typeface="Times New Roman" panose="02020603050405020304" pitchFamily="18" charset="0"/>
                <a:cs typeface="Times New Roman" panose="02020603050405020304" pitchFamily="18" charset="0"/>
              </a:rPr>
              <a:t>Về</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cải</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tạo</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xã</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hội</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chủ</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nghĩa</a:t>
            </a:r>
            <a:endParaRPr lang="en-US" sz="3600" b="1" dirty="0">
              <a:latin typeface="Times New Roman" panose="02020603050405020304" pitchFamily="18" charset="0"/>
              <a:cs typeface="Times New Roman" panose="02020603050405020304" pitchFamily="18" charset="0"/>
            </a:endParaRPr>
          </a:p>
        </p:txBody>
      </p:sp>
      <p:sp>
        <p:nvSpPr>
          <p:cNvPr id="6" name="Rounded Rectangle 5"/>
          <p:cNvSpPr/>
          <p:nvPr/>
        </p:nvSpPr>
        <p:spPr>
          <a:xfrm>
            <a:off x="5181600" y="2743200"/>
            <a:ext cx="1905000" cy="3657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err="1" smtClean="0">
                <a:latin typeface="Times New Roman" panose="02020603050405020304" pitchFamily="18" charset="0"/>
                <a:cs typeface="Times New Roman" panose="02020603050405020304" pitchFamily="18" charset="0"/>
              </a:rPr>
              <a:t>Về</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cơ</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chế</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quản</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lý</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kinh</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tế</a:t>
            </a:r>
            <a:endParaRPr lang="en-US" sz="3600" b="1" dirty="0">
              <a:latin typeface="Times New Roman" panose="02020603050405020304" pitchFamily="18" charset="0"/>
              <a:cs typeface="Times New Roman" panose="02020603050405020304" pitchFamily="18" charset="0"/>
            </a:endParaRPr>
          </a:p>
        </p:txBody>
      </p:sp>
      <p:cxnSp>
        <p:nvCxnSpPr>
          <p:cNvPr id="8" name="Straight Arrow Connector 7"/>
          <p:cNvCxnSpPr>
            <a:endCxn id="4" idx="0"/>
          </p:cNvCxnSpPr>
          <p:nvPr/>
        </p:nvCxnSpPr>
        <p:spPr>
          <a:xfrm flipH="1">
            <a:off x="1905000" y="2057400"/>
            <a:ext cx="2209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114800" y="2057400"/>
            <a:ext cx="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6" idx="0"/>
          </p:cNvCxnSpPr>
          <p:nvPr/>
        </p:nvCxnSpPr>
        <p:spPr>
          <a:xfrm>
            <a:off x="4191000" y="2057400"/>
            <a:ext cx="19431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278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19200" y="228600"/>
            <a:ext cx="6019800" cy="2743200"/>
          </a:xfrm>
          <a:prstGeom prst="rect">
            <a:avLst/>
          </a:prstGeom>
        </p:spPr>
      </p:pic>
      <p:pic>
        <p:nvPicPr>
          <p:cNvPr id="4" name="Picture 3"/>
          <p:cNvPicPr>
            <a:picLocks noChangeAspect="1"/>
          </p:cNvPicPr>
          <p:nvPr/>
        </p:nvPicPr>
        <p:blipFill>
          <a:blip r:embed="rId3"/>
          <a:stretch>
            <a:fillRect/>
          </a:stretch>
        </p:blipFill>
        <p:spPr>
          <a:xfrm>
            <a:off x="1219200" y="3124200"/>
            <a:ext cx="6096000" cy="3590925"/>
          </a:xfrm>
          <a:prstGeom prst="rect">
            <a:avLst/>
          </a:prstGeom>
        </p:spPr>
      </p:pic>
    </p:spTree>
    <p:extLst>
      <p:ext uri="{BB962C8B-B14F-4D97-AF65-F5344CB8AC3E}">
        <p14:creationId xmlns:p14="http://schemas.microsoft.com/office/powerpoint/2010/main" val="25458125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24384922"/>
              </p:ext>
            </p:extLst>
          </p:nvPr>
        </p:nvGraphicFramePr>
        <p:xfrm>
          <a:off x="-158151" y="533400"/>
          <a:ext cx="9296400" cy="624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01449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1371600"/>
            <a:ext cx="8534400" cy="4893647"/>
          </a:xfrm>
          <a:prstGeom prst="rect">
            <a:avLst/>
          </a:prstGeom>
        </p:spPr>
        <p:txBody>
          <a:bodyPr wrap="square">
            <a:spAutoFit/>
          </a:bodyPr>
          <a:lstStyle/>
          <a:p>
            <a:pPr algn="just">
              <a:lnSpc>
                <a:spcPct val="150000"/>
              </a:lnSpc>
            </a:pPr>
            <a:r>
              <a:rPr lang="it-IT" sz="3600"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II. Lãnh đạo công cuộc đổi mới, đẩy mạnh công nghiệp hóa, hiện đại hóa và hội nhập quốc tế </a:t>
            </a:r>
            <a:r>
              <a:rPr lang="it-IT" sz="3600" b="1" dirty="0" smtClean="0">
                <a:solidFill>
                  <a:srgbClr val="002060"/>
                </a:solidFill>
                <a:latin typeface="Times New Roman" panose="02020603050405020304" pitchFamily="18" charset="0"/>
                <a:ea typeface="Calibri" panose="020F0502020204030204" pitchFamily="34" charset="0"/>
                <a:cs typeface="Times New Roman" panose="02020603050405020304" pitchFamily="18" charset="0"/>
              </a:rPr>
              <a:t>1986-nay</a:t>
            </a:r>
            <a:endParaRPr lang="en-US" sz="36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endParaRPr>
          </a:p>
          <a:p>
            <a:pPr marL="514350" indent="-514350" algn="just">
              <a:lnSpc>
                <a:spcPct val="150000"/>
              </a:lnSpc>
              <a:buAutoNum type="arabicPeriod"/>
            </a:pPr>
            <a:r>
              <a:rPr lang="it-IT" sz="3600" b="1" i="1" dirty="0" smtClean="0">
                <a:solidFill>
                  <a:srgbClr val="002060"/>
                </a:solidFill>
                <a:latin typeface="Times New Roman" panose="02020603050405020304" pitchFamily="18" charset="0"/>
                <a:ea typeface="Calibri" panose="020F0502020204030204" pitchFamily="34" charset="0"/>
                <a:cs typeface="Times New Roman" panose="02020603050405020304" pitchFamily="18" charset="0"/>
              </a:rPr>
              <a:t>Đổi </a:t>
            </a:r>
            <a:r>
              <a:rPr lang="it-IT" sz="3600" b="1" i="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mới toàn diện, đưa đất nước ra khỏi khủng hoảng kinh tế - xã hội </a:t>
            </a:r>
            <a:r>
              <a:rPr lang="it-IT" sz="3600" b="1" i="1" dirty="0" smtClean="0">
                <a:solidFill>
                  <a:srgbClr val="002060"/>
                </a:solidFill>
                <a:latin typeface="Times New Roman" panose="02020603050405020304" pitchFamily="18" charset="0"/>
                <a:ea typeface="Calibri" panose="020F0502020204030204" pitchFamily="34" charset="0"/>
                <a:cs typeface="Times New Roman" panose="02020603050405020304" pitchFamily="18" charset="0"/>
              </a:rPr>
              <a:t>1986-1996</a:t>
            </a:r>
          </a:p>
          <a:p>
            <a:pPr algn="just">
              <a:lnSpc>
                <a:spcPct val="150000"/>
              </a:lnSpc>
            </a:pPr>
            <a:endParaRPr lang="en-US" sz="2800" dirty="0">
              <a:solidFill>
                <a:srgbClr val="FF0000"/>
              </a:solidFill>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025995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507351275"/>
              </p:ext>
            </p:extLst>
          </p:nvPr>
        </p:nvGraphicFramePr>
        <p:xfrm>
          <a:off x="762000" y="803564"/>
          <a:ext cx="8001000" cy="5825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p:cNvSpPr/>
          <p:nvPr/>
        </p:nvSpPr>
        <p:spPr>
          <a:xfrm>
            <a:off x="76200" y="23004"/>
            <a:ext cx="4572000" cy="1384995"/>
          </a:xfrm>
          <a:prstGeom prst="rect">
            <a:avLst/>
          </a:prstGeom>
        </p:spPr>
        <p:txBody>
          <a:bodyPr>
            <a:spAutoFit/>
          </a:bodyPr>
          <a:lstStyle/>
          <a:p>
            <a:r>
              <a:rPr lang="vi-VN" sz="2800" dirty="0">
                <a:solidFill>
                  <a:srgbClr val="002060"/>
                </a:solidFill>
                <a:latin typeface="+mj-lt"/>
                <a:cs typeface="Times New Roman" panose="02020603050405020304" pitchFamily="18" charset="0"/>
              </a:rPr>
              <a:t>1. Đổi mới toàn diện, đưa đất nước ra khỏi khủng hoảng kinh tế - xã hội 1986-1996</a:t>
            </a:r>
          </a:p>
        </p:txBody>
      </p:sp>
    </p:spTree>
    <p:extLst>
      <p:ext uri="{BB962C8B-B14F-4D97-AF65-F5344CB8AC3E}">
        <p14:creationId xmlns:p14="http://schemas.microsoft.com/office/powerpoint/2010/main" val="39183536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607061077"/>
              </p:ext>
            </p:extLst>
          </p:nvPr>
        </p:nvGraphicFramePr>
        <p:xfrm>
          <a:off x="152400" y="0"/>
          <a:ext cx="8763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41189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816793773"/>
              </p:ext>
            </p:extLst>
          </p:nvPr>
        </p:nvGraphicFramePr>
        <p:xfrm>
          <a:off x="152400" y="76200"/>
          <a:ext cx="8991600" cy="7162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68247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4269086255"/>
              </p:ext>
            </p:extLst>
          </p:nvPr>
        </p:nvGraphicFramePr>
        <p:xfrm>
          <a:off x="0" y="0"/>
          <a:ext cx="9144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1981200" y="3276600"/>
            <a:ext cx="67056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Arial" panose="020B0604020202020204" pitchFamily="34" charset="0"/>
                <a:cs typeface="Arial" panose="020B0604020202020204" pitchFamily="34" charset="0"/>
              </a:rPr>
              <a:t>Rút</a:t>
            </a:r>
            <a:r>
              <a:rPr lang="en-US" sz="2200" dirty="0" smtClean="0">
                <a:solidFill>
                  <a:srgbClr val="002060"/>
                </a:solidFill>
                <a:latin typeface="Arial" panose="020B0604020202020204" pitchFamily="34" charset="0"/>
                <a:cs typeface="Arial" panose="020B0604020202020204" pitchFamily="34" charset="0"/>
              </a:rPr>
              <a:t> </a:t>
            </a:r>
            <a:r>
              <a:rPr lang="en-US" sz="2200" dirty="0" err="1" smtClean="0">
                <a:solidFill>
                  <a:srgbClr val="002060"/>
                </a:solidFill>
                <a:latin typeface="Arial" panose="020B0604020202020204" pitchFamily="34" charset="0"/>
                <a:cs typeface="Arial" panose="020B0604020202020204" pitchFamily="34" charset="0"/>
              </a:rPr>
              <a:t>quân</a:t>
            </a:r>
            <a:r>
              <a:rPr lang="en-US" sz="2200" dirty="0" smtClean="0">
                <a:solidFill>
                  <a:srgbClr val="002060"/>
                </a:solidFill>
                <a:latin typeface="Arial" panose="020B0604020202020204" pitchFamily="34" charset="0"/>
                <a:cs typeface="Arial" panose="020B0604020202020204" pitchFamily="34" charset="0"/>
              </a:rPr>
              <a:t> </a:t>
            </a:r>
            <a:r>
              <a:rPr lang="en-US" sz="2200" dirty="0" err="1" smtClean="0">
                <a:solidFill>
                  <a:srgbClr val="002060"/>
                </a:solidFill>
                <a:latin typeface="Arial" panose="020B0604020202020204" pitchFamily="34" charset="0"/>
                <a:cs typeface="Arial" panose="020B0604020202020204" pitchFamily="34" charset="0"/>
              </a:rPr>
              <a:t>khỏi</a:t>
            </a:r>
            <a:r>
              <a:rPr lang="en-US" sz="2200" dirty="0" smtClean="0">
                <a:solidFill>
                  <a:srgbClr val="002060"/>
                </a:solidFill>
                <a:latin typeface="Arial" panose="020B0604020202020204" pitchFamily="34" charset="0"/>
                <a:cs typeface="Arial" panose="020B0604020202020204" pitchFamily="34" charset="0"/>
              </a:rPr>
              <a:t> </a:t>
            </a:r>
            <a:r>
              <a:rPr lang="en-US" sz="2200" dirty="0" err="1" smtClean="0">
                <a:solidFill>
                  <a:srgbClr val="002060"/>
                </a:solidFill>
                <a:latin typeface="Arial" panose="020B0604020202020204" pitchFamily="34" charset="0"/>
                <a:cs typeface="Arial" panose="020B0604020202020204" pitchFamily="34" charset="0"/>
              </a:rPr>
              <a:t>Campuchia</a:t>
            </a:r>
            <a:endParaRPr lang="en-US" sz="2200" dirty="0" smtClean="0">
              <a:solidFill>
                <a:srgbClr val="002060"/>
              </a:solidFill>
              <a:latin typeface="Arial" panose="020B0604020202020204" pitchFamily="34" charset="0"/>
              <a:cs typeface="Arial" panose="020B0604020202020204" pitchFamily="34" charset="0"/>
            </a:endParaRPr>
          </a:p>
          <a:p>
            <a:pPr marL="285750" indent="-285750" algn="just">
              <a:buFontTx/>
              <a:buChar char="-"/>
            </a:pPr>
            <a:r>
              <a:rPr lang="en-US" sz="2200" dirty="0" smtClean="0">
                <a:solidFill>
                  <a:srgbClr val="002060"/>
                </a:solidFill>
                <a:latin typeface="Arial" panose="020B0604020202020204" pitchFamily="34" charset="0"/>
                <a:cs typeface="Arial" panose="020B0604020202020204" pitchFamily="34" charset="0"/>
              </a:rPr>
              <a:t>BCT </a:t>
            </a:r>
            <a:r>
              <a:rPr lang="en-US" sz="2200" dirty="0" err="1" smtClean="0">
                <a:solidFill>
                  <a:srgbClr val="002060"/>
                </a:solidFill>
                <a:latin typeface="Arial" panose="020B0604020202020204" pitchFamily="34" charset="0"/>
                <a:cs typeface="Arial" panose="020B0604020202020204" pitchFamily="34" charset="0"/>
              </a:rPr>
              <a:t>ra</a:t>
            </a:r>
            <a:r>
              <a:rPr lang="en-US" sz="2200" dirty="0" smtClean="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Nghị</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quyết</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số</a:t>
            </a:r>
            <a:r>
              <a:rPr lang="en-US" sz="2200" dirty="0">
                <a:solidFill>
                  <a:srgbClr val="002060"/>
                </a:solidFill>
                <a:latin typeface="Arial" panose="020B0604020202020204" pitchFamily="34" charset="0"/>
                <a:cs typeface="Arial" panose="020B0604020202020204" pitchFamily="34" charset="0"/>
              </a:rPr>
              <a:t> 13: </a:t>
            </a:r>
            <a:r>
              <a:rPr lang="en-US" sz="2200" dirty="0" err="1">
                <a:solidFill>
                  <a:srgbClr val="002060"/>
                </a:solidFill>
                <a:latin typeface="Arial" panose="020B0604020202020204" pitchFamily="34" charset="0"/>
                <a:cs typeface="Arial" panose="020B0604020202020204" pitchFamily="34" charset="0"/>
              </a:rPr>
              <a:t>Chủ</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động</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chuyển</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cuộc</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đấu</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tranh</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từ</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tình</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trạng</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đối</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đầu</a:t>
            </a:r>
            <a:r>
              <a:rPr lang="en-US" sz="2200" dirty="0">
                <a:solidFill>
                  <a:srgbClr val="002060"/>
                </a:solidFill>
                <a:latin typeface="Arial" panose="020B0604020202020204" pitchFamily="34" charset="0"/>
                <a:cs typeface="Arial" panose="020B0604020202020204" pitchFamily="34" charset="0"/>
              </a:rPr>
              <a:t> sang </a:t>
            </a:r>
            <a:r>
              <a:rPr lang="en-US" sz="2200" dirty="0" err="1">
                <a:solidFill>
                  <a:srgbClr val="002060"/>
                </a:solidFill>
                <a:latin typeface="Arial" panose="020B0604020202020204" pitchFamily="34" charset="0"/>
                <a:cs typeface="Arial" panose="020B0604020202020204" pitchFamily="34" charset="0"/>
              </a:rPr>
              <a:t>đấu</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tranh</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và</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hợp</a:t>
            </a:r>
            <a:r>
              <a:rPr lang="en-US" sz="2200" dirty="0">
                <a:solidFill>
                  <a:srgbClr val="002060"/>
                </a:solidFill>
                <a:latin typeface="Arial" panose="020B0604020202020204" pitchFamily="34" charset="0"/>
                <a:cs typeface="Arial" panose="020B0604020202020204" pitchFamily="34" charset="0"/>
              </a:rPr>
              <a:t> </a:t>
            </a:r>
            <a:r>
              <a:rPr lang="en-US" sz="2200" dirty="0" err="1">
                <a:solidFill>
                  <a:srgbClr val="002060"/>
                </a:solidFill>
                <a:latin typeface="Arial" panose="020B0604020202020204" pitchFamily="34" charset="0"/>
                <a:cs typeface="Arial" panose="020B0604020202020204" pitchFamily="34" charset="0"/>
              </a:rPr>
              <a:t>tác</a:t>
            </a:r>
            <a:r>
              <a:rPr lang="en-US" sz="2200" dirty="0">
                <a:solidFill>
                  <a:srgbClr val="002060"/>
                </a:solidFill>
                <a:latin typeface="Arial" panose="020B0604020202020204" pitchFamily="34" charset="0"/>
                <a:cs typeface="Arial" panose="020B0604020202020204" pitchFamily="34" charset="0"/>
              </a:rPr>
              <a:t>. </a:t>
            </a:r>
          </a:p>
          <a:p>
            <a:pPr marL="285750" indent="-285750" algn="just">
              <a:buFontTx/>
              <a:buChar char="-"/>
            </a:pPr>
            <a:r>
              <a:rPr lang="en-US" sz="2200" dirty="0" smtClean="0">
                <a:solidFill>
                  <a:srgbClr val="002060"/>
                </a:solidFill>
                <a:latin typeface="Arial" panose="020B0604020202020204" pitchFamily="34" charset="0"/>
                <a:cs typeface="Arial" panose="020B0604020202020204" pitchFamily="34" charset="0"/>
              </a:rPr>
              <a:t>T</a:t>
            </a:r>
            <a:r>
              <a:rPr lang="vi-VN" sz="2200" dirty="0">
                <a:solidFill>
                  <a:srgbClr val="002060"/>
                </a:solidFill>
                <a:latin typeface="Arial" panose="020B0604020202020204" pitchFamily="34" charset="0"/>
                <a:cs typeface="Arial" panose="020B0604020202020204" pitchFamily="34" charset="0"/>
              </a:rPr>
              <a:t>ừ năm 1990, Đảng chủ trương mở rộng quan hệ hữu nghị</a:t>
            </a:r>
            <a:r>
              <a:rPr lang="en-US" sz="2200" dirty="0">
                <a:solidFill>
                  <a:srgbClr val="002060"/>
                </a:solidFill>
                <a:latin typeface="Arial" panose="020B0604020202020204" pitchFamily="34" charset="0"/>
                <a:cs typeface="Arial" panose="020B0604020202020204" pitchFamily="34" charset="0"/>
              </a:rPr>
              <a:t> </a:t>
            </a:r>
            <a:r>
              <a:rPr lang="vi-VN" sz="2200" dirty="0">
                <a:solidFill>
                  <a:srgbClr val="002060"/>
                </a:solidFill>
                <a:latin typeface="Arial" panose="020B0604020202020204" pitchFamily="34" charset="0"/>
                <a:cs typeface="Arial" panose="020B0604020202020204" pitchFamily="34" charset="0"/>
              </a:rPr>
              <a:t>và hợp tác v</a:t>
            </a:r>
            <a:r>
              <a:rPr lang="en-US" sz="2200" dirty="0">
                <a:solidFill>
                  <a:srgbClr val="002060"/>
                </a:solidFill>
                <a:latin typeface="Arial" panose="020B0604020202020204" pitchFamily="34" charset="0"/>
                <a:cs typeface="Arial" panose="020B0604020202020204" pitchFamily="34" charset="0"/>
              </a:rPr>
              <a:t>ớ</a:t>
            </a:r>
            <a:r>
              <a:rPr lang="vi-VN" sz="2200" dirty="0">
                <a:solidFill>
                  <a:srgbClr val="002060"/>
                </a:solidFill>
                <a:latin typeface="Arial" panose="020B0604020202020204" pitchFamily="34" charset="0"/>
                <a:cs typeface="Arial" panose="020B0604020202020204" pitchFamily="34" charset="0"/>
              </a:rPr>
              <a:t>i tất cả các nước trên nguyên tắc bình đẳng và cùng có lợi</a:t>
            </a:r>
            <a:r>
              <a:rPr lang="en-US" sz="2200" dirty="0">
                <a:solidFill>
                  <a:srgbClr val="002060"/>
                </a:solidFill>
                <a:latin typeface="Arial" panose="020B0604020202020204" pitchFamily="34" charset="0"/>
                <a:cs typeface="Arial" panose="020B0604020202020204" pitchFamily="34" charset="0"/>
              </a:rPr>
              <a:t>.</a:t>
            </a:r>
            <a:endParaRPr lang="en-US" sz="2200" dirty="0" smtClean="0">
              <a:solidFill>
                <a:srgbClr val="002060"/>
              </a:solidFill>
              <a:latin typeface="Arial" panose="020B0604020202020204" pitchFamily="34" charset="0"/>
              <a:cs typeface="Arial" panose="020B0604020202020204" pitchFamily="34" charset="0"/>
            </a:endParaRPr>
          </a:p>
          <a:p>
            <a:pPr marL="285750" indent="-285750" algn="just">
              <a:buFontTx/>
              <a:buChar char="-"/>
            </a:pPr>
            <a:endParaRPr lang="en-US" dirty="0">
              <a:solidFill>
                <a:srgbClr val="002060"/>
              </a:solidFill>
            </a:endParaRPr>
          </a:p>
        </p:txBody>
      </p:sp>
    </p:spTree>
    <p:extLst>
      <p:ext uri="{BB962C8B-B14F-4D97-AF65-F5344CB8AC3E}">
        <p14:creationId xmlns:p14="http://schemas.microsoft.com/office/powerpoint/2010/main" val="18243622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90600"/>
            <a:ext cx="8763000" cy="700089"/>
          </a:xfrm>
        </p:spPr>
        <p:txBody>
          <a:bodyPr>
            <a:noAutofit/>
          </a:bodyPr>
          <a:lstStyle/>
          <a:p>
            <a:pPr algn="ctr"/>
            <a:r>
              <a:rPr lang="en-US" sz="3600" b="1" dirty="0" smtClean="0">
                <a:latin typeface="Times New Roman" panose="02020603050405020304" pitchFamily="18" charset="0"/>
                <a:cs typeface="Times New Roman" panose="02020603050405020304" pitchFamily="18" charset="0"/>
              </a:rPr>
              <a:t>b. ĐẠI HỘI ĐẠI BIỂU TOÀN QUỐC LẦN THỨ VII VÀ CƯƠNG LĨNH XÂY DỰNG ĐẤT NƯỚC THỜI KỲ QUÁ ĐỘ LÊN CNXH (6/1991)</a:t>
            </a:r>
            <a:endParaRPr lang="en-US" sz="3600" b="1" dirty="0">
              <a:latin typeface="Times New Roman" panose="02020603050405020304" pitchFamily="18" charset="0"/>
              <a:cs typeface="Times New Roman" panose="02020603050405020304" pitchFamily="18" charset="0"/>
            </a:endParaRPr>
          </a:p>
        </p:txBody>
      </p:sp>
      <p:sp>
        <p:nvSpPr>
          <p:cNvPr id="3" name="Rounded Rectangle 2"/>
          <p:cNvSpPr/>
          <p:nvPr/>
        </p:nvSpPr>
        <p:spPr>
          <a:xfrm>
            <a:off x="304800" y="3352800"/>
            <a:ext cx="3810000" cy="289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err="1" smtClean="0">
                <a:latin typeface="Times New Roman" panose="02020603050405020304" pitchFamily="18" charset="0"/>
                <a:cs typeface="Times New Roman" panose="02020603050405020304" pitchFamily="18" charset="0"/>
              </a:rPr>
              <a:t>Cương</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lĩnh</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xây</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dựng</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đất</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nước</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trong</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thời</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kỳ</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quá</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độ</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lên</a:t>
            </a:r>
            <a:r>
              <a:rPr lang="en-US" sz="3600" b="1" dirty="0" smtClean="0">
                <a:latin typeface="Times New Roman" panose="02020603050405020304" pitchFamily="18" charset="0"/>
                <a:cs typeface="Times New Roman" panose="02020603050405020304" pitchFamily="18" charset="0"/>
              </a:rPr>
              <a:t> CNXH</a:t>
            </a:r>
            <a:endParaRPr lang="en-US" sz="3600" b="1" dirty="0">
              <a:latin typeface="Times New Roman" panose="02020603050405020304" pitchFamily="18" charset="0"/>
              <a:cs typeface="Times New Roman" panose="02020603050405020304" pitchFamily="18" charset="0"/>
            </a:endParaRPr>
          </a:p>
        </p:txBody>
      </p:sp>
      <p:sp>
        <p:nvSpPr>
          <p:cNvPr id="4" name="Rounded Rectangle 3"/>
          <p:cNvSpPr/>
          <p:nvPr/>
        </p:nvSpPr>
        <p:spPr>
          <a:xfrm>
            <a:off x="4495800" y="3352800"/>
            <a:ext cx="3962400" cy="289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err="1" smtClean="0">
                <a:latin typeface="Times New Roman" panose="02020603050405020304" pitchFamily="18" charset="0"/>
                <a:cs typeface="Times New Roman" panose="02020603050405020304" pitchFamily="18" charset="0"/>
              </a:rPr>
              <a:t>Chiến</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lược</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ổn</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định</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và</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phát</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triển</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kinh</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tế</a:t>
            </a:r>
            <a:r>
              <a:rPr lang="en-US" sz="3600" b="1" dirty="0" smtClean="0">
                <a:latin typeface="Times New Roman" panose="02020603050405020304" pitchFamily="18" charset="0"/>
                <a:cs typeface="Times New Roman" panose="02020603050405020304" pitchFamily="18" charset="0"/>
              </a:rPr>
              <a:t> - </a:t>
            </a:r>
            <a:r>
              <a:rPr lang="en-US" sz="3600" b="1" dirty="0" err="1" smtClean="0">
                <a:latin typeface="Times New Roman" panose="02020603050405020304" pitchFamily="18" charset="0"/>
                <a:cs typeface="Times New Roman" panose="02020603050405020304" pitchFamily="18" charset="0"/>
              </a:rPr>
              <a:t>xã</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hội</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đến</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năm</a:t>
            </a:r>
            <a:r>
              <a:rPr lang="en-US" sz="3600" b="1" dirty="0" smtClean="0">
                <a:latin typeface="Times New Roman" panose="02020603050405020304" pitchFamily="18" charset="0"/>
                <a:cs typeface="Times New Roman" panose="02020603050405020304" pitchFamily="18" charset="0"/>
              </a:rPr>
              <a:t> 2000</a:t>
            </a:r>
            <a:endParaRPr lang="en-US" sz="3600" b="1" dirty="0">
              <a:latin typeface="Times New Roman" panose="02020603050405020304" pitchFamily="18" charset="0"/>
              <a:cs typeface="Times New Roman" panose="02020603050405020304" pitchFamily="18" charset="0"/>
            </a:endParaRPr>
          </a:p>
        </p:txBody>
      </p:sp>
      <p:cxnSp>
        <p:nvCxnSpPr>
          <p:cNvPr id="8" name="Straight Arrow Connector 7"/>
          <p:cNvCxnSpPr/>
          <p:nvPr/>
        </p:nvCxnSpPr>
        <p:spPr>
          <a:xfrm>
            <a:off x="4533900" y="2327563"/>
            <a:ext cx="2057400" cy="8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195945" y="2327563"/>
            <a:ext cx="2362200" cy="83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29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712502138"/>
              </p:ext>
            </p:extLst>
          </p:nvPr>
        </p:nvGraphicFramePr>
        <p:xfrm>
          <a:off x="228600" y="228600"/>
          <a:ext cx="8991600" cy="63030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53525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62062009"/>
              </p:ext>
            </p:extLst>
          </p:nvPr>
        </p:nvGraphicFramePr>
        <p:xfrm>
          <a:off x="228600" y="304800"/>
          <a:ext cx="8458200" cy="601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18779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b="1" dirty="0" err="1" smtClean="0">
                <a:latin typeface="Times New Roman" panose="02020603050405020304" pitchFamily="18" charset="0"/>
                <a:cs typeface="Times New Roman" panose="02020603050405020304" pitchFamily="18" charset="0"/>
              </a:rPr>
              <a:t>Chiến</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lược</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ổn</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định</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và</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phát</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triển</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kinh</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tế</a:t>
            </a:r>
            <a:r>
              <a:rPr lang="en-US" sz="3600" b="1" dirty="0" smtClean="0">
                <a:latin typeface="Times New Roman" panose="02020603050405020304" pitchFamily="18" charset="0"/>
                <a:cs typeface="Times New Roman" panose="02020603050405020304" pitchFamily="18" charset="0"/>
              </a:rPr>
              <a:t> - </a:t>
            </a:r>
            <a:r>
              <a:rPr lang="en-US" sz="3600" b="1" dirty="0" err="1" smtClean="0">
                <a:latin typeface="Times New Roman" panose="02020603050405020304" pitchFamily="18" charset="0"/>
                <a:cs typeface="Times New Roman" panose="02020603050405020304" pitchFamily="18" charset="0"/>
              </a:rPr>
              <a:t>xã</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hội</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đến</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năm</a:t>
            </a:r>
            <a:r>
              <a:rPr lang="en-US" sz="3600" b="1" dirty="0" smtClean="0">
                <a:latin typeface="Times New Roman" panose="02020603050405020304" pitchFamily="18" charset="0"/>
                <a:cs typeface="Times New Roman" panose="02020603050405020304" pitchFamily="18" charset="0"/>
              </a:rPr>
              <a:t> 2000</a:t>
            </a:r>
            <a:endParaRPr lang="en-US" sz="36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28650" y="2590800"/>
            <a:ext cx="8210550" cy="2862322"/>
          </a:xfrm>
          <a:prstGeom prst="rect">
            <a:avLst/>
          </a:prstGeom>
          <a:noFill/>
        </p:spPr>
        <p:txBody>
          <a:bodyPr wrap="square" rtlCol="0">
            <a:spAutoFit/>
          </a:bodyPr>
          <a:lstStyle/>
          <a:p>
            <a:pPr algn="just"/>
            <a:r>
              <a:rPr lang="en-US" sz="3600" b="1" dirty="0" smtClean="0">
                <a:solidFill>
                  <a:srgbClr val="FF0000"/>
                </a:solidFill>
                <a:latin typeface="Times New Roman" panose="02020603050405020304" pitchFamily="18" charset="0"/>
                <a:cs typeface="Times New Roman" panose="02020603050405020304" pitchFamily="18" charset="0"/>
              </a:rPr>
              <a:t>- </a:t>
            </a:r>
            <a:r>
              <a:rPr lang="en-US" sz="3600" b="1" dirty="0" err="1" smtClean="0">
                <a:solidFill>
                  <a:srgbClr val="FF0000"/>
                </a:solidFill>
                <a:latin typeface="Times New Roman" panose="02020603050405020304" pitchFamily="18" charset="0"/>
                <a:cs typeface="Times New Roman" panose="02020603050405020304" pitchFamily="18" charset="0"/>
              </a:rPr>
              <a:t>Mục</a:t>
            </a:r>
            <a:r>
              <a:rPr lang="en-US" sz="3600" b="1" dirty="0" smtClean="0">
                <a:solidFill>
                  <a:srgbClr val="FF0000"/>
                </a:solidFill>
                <a:latin typeface="Times New Roman" panose="02020603050405020304" pitchFamily="18" charset="0"/>
                <a:cs typeface="Times New Roman" panose="02020603050405020304" pitchFamily="18" charset="0"/>
              </a:rPr>
              <a:t> </a:t>
            </a:r>
            <a:r>
              <a:rPr lang="en-US" sz="3600" b="1" dirty="0" err="1" smtClean="0">
                <a:solidFill>
                  <a:srgbClr val="FF0000"/>
                </a:solidFill>
                <a:latin typeface="Times New Roman" panose="02020603050405020304" pitchFamily="18" charset="0"/>
                <a:cs typeface="Times New Roman" panose="02020603050405020304" pitchFamily="18" charset="0"/>
              </a:rPr>
              <a:t>tiêu</a:t>
            </a:r>
            <a:r>
              <a:rPr lang="en-US" sz="3600" b="1" dirty="0" smtClean="0">
                <a:solidFill>
                  <a:srgbClr val="FF0000"/>
                </a:solidFill>
                <a:latin typeface="Times New Roman" panose="02020603050405020304" pitchFamily="18" charset="0"/>
                <a:cs typeface="Times New Roman" panose="02020603050405020304" pitchFamily="18" charset="0"/>
              </a:rPr>
              <a:t> </a:t>
            </a:r>
            <a:r>
              <a:rPr lang="en-US" sz="3600" b="1" dirty="0" err="1" smtClean="0">
                <a:solidFill>
                  <a:srgbClr val="FF0000"/>
                </a:solidFill>
                <a:latin typeface="Times New Roman" panose="02020603050405020304" pitchFamily="18" charset="0"/>
                <a:cs typeface="Times New Roman" panose="02020603050405020304" pitchFamily="18" charset="0"/>
              </a:rPr>
              <a:t>tổng</a:t>
            </a:r>
            <a:r>
              <a:rPr lang="en-US" sz="3600" b="1" dirty="0" smtClean="0">
                <a:solidFill>
                  <a:srgbClr val="FF0000"/>
                </a:solidFill>
                <a:latin typeface="Times New Roman" panose="02020603050405020304" pitchFamily="18" charset="0"/>
                <a:cs typeface="Times New Roman" panose="02020603050405020304" pitchFamily="18" charset="0"/>
              </a:rPr>
              <a:t> </a:t>
            </a:r>
            <a:r>
              <a:rPr lang="en-US" sz="3600" b="1" dirty="0" err="1" smtClean="0">
                <a:solidFill>
                  <a:srgbClr val="FF0000"/>
                </a:solidFill>
                <a:latin typeface="Times New Roman" panose="02020603050405020304" pitchFamily="18" charset="0"/>
                <a:cs typeface="Times New Roman" panose="02020603050405020304" pitchFamily="18" charset="0"/>
              </a:rPr>
              <a:t>quát</a:t>
            </a:r>
            <a:r>
              <a:rPr lang="en-US" sz="3600"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đến</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năm</a:t>
            </a:r>
            <a:r>
              <a:rPr lang="en-US" sz="3600" i="1" dirty="0" smtClean="0">
                <a:latin typeface="Times New Roman" panose="02020603050405020304" pitchFamily="18" charset="0"/>
                <a:cs typeface="Times New Roman" panose="02020603050405020304" pitchFamily="18" charset="0"/>
              </a:rPr>
              <a:t> 2000 </a:t>
            </a:r>
            <a:r>
              <a:rPr lang="en-US" sz="3600" i="1" dirty="0" err="1" smtClean="0">
                <a:latin typeface="Times New Roman" panose="02020603050405020304" pitchFamily="18" charset="0"/>
                <a:cs typeface="Times New Roman" panose="02020603050405020304" pitchFamily="18" charset="0"/>
              </a:rPr>
              <a:t>là</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ra</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khỏi</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khủng</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hoảng</a:t>
            </a:r>
            <a:r>
              <a:rPr lang="en-US" sz="3600" i="1" dirty="0" smtClean="0">
                <a:latin typeface="Times New Roman" panose="02020603050405020304" pitchFamily="18" charset="0"/>
                <a:cs typeface="Times New Roman" panose="02020603050405020304" pitchFamily="18" charset="0"/>
              </a:rPr>
              <a: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ổn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định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tình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hình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kinh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tế</a:t>
            </a:r>
            <a:r>
              <a:rPr lang="en-US" sz="3600" dirty="0" smtClean="0">
                <a:latin typeface="Times New Roman" panose="02020603050405020304" pitchFamily="18" charset="0"/>
                <a:cs typeface="Times New Roman" panose="02020603050405020304" pitchFamily="18" charset="0"/>
              </a:rPr>
              <a:t> - </a:t>
            </a:r>
            <a:r>
              <a:rPr lang="en-US" sz="3600" dirty="0" err="1" smtClean="0">
                <a:latin typeface="Times New Roman" panose="02020603050405020304" pitchFamily="18" charset="0"/>
                <a:cs typeface="Times New Roman" panose="02020603050405020304" pitchFamily="18" charset="0"/>
              </a:rPr>
              <a:t>xã</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hội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phấn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đấu</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vượt</a:t>
            </a:r>
            <a:r>
              <a:rPr lang="en-US" sz="3600" dirty="0" smtClean="0">
                <a:latin typeface="Times New Roman" panose="02020603050405020304" pitchFamily="18" charset="0"/>
                <a:cs typeface="Times New Roman" panose="02020603050405020304" pitchFamily="18" charset="0"/>
              </a:rPr>
              <a:t> qua </a:t>
            </a:r>
            <a:r>
              <a:rPr lang="en-US" sz="3600" dirty="0" err="1" smtClean="0">
                <a:latin typeface="Times New Roman" panose="02020603050405020304" pitchFamily="18" charset="0"/>
                <a:cs typeface="Times New Roman" panose="02020603050405020304" pitchFamily="18" charset="0"/>
              </a:rPr>
              <a:t>tình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trạng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nước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nghèo</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và</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kém</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phát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triển</a:t>
            </a:r>
            <a:r>
              <a:rPr lang="en-US" sz="3600" dirty="0" smtClean="0">
                <a:latin typeface="Times New Roman" panose="02020603050405020304" pitchFamily="18" charset="0"/>
                <a:cs typeface="Times New Roman" panose="02020603050405020304" pitchFamily="18" charset="0"/>
              </a:rPr>
              <a:t>. GDP </a:t>
            </a:r>
            <a:r>
              <a:rPr lang="en-US" sz="3600" dirty="0" err="1" smtClean="0">
                <a:latin typeface="Times New Roman" panose="02020603050405020304" pitchFamily="18" charset="0"/>
                <a:cs typeface="Times New Roman" panose="02020603050405020304" pitchFamily="18" charset="0"/>
              </a:rPr>
              <a:t>năm</a:t>
            </a:r>
            <a:r>
              <a:rPr lang="en-US" sz="3600" dirty="0" smtClean="0">
                <a:latin typeface="Times New Roman" panose="02020603050405020304" pitchFamily="18" charset="0"/>
                <a:cs typeface="Times New Roman" panose="02020603050405020304" pitchFamily="18" charset="0"/>
              </a:rPr>
              <a:t> 2000 tang </a:t>
            </a:r>
            <a:r>
              <a:rPr lang="en-US" sz="3600" dirty="0" err="1" smtClean="0">
                <a:latin typeface="Times New Roman" panose="02020603050405020304" pitchFamily="18" charset="0"/>
                <a:cs typeface="Times New Roman" panose="02020603050405020304" pitchFamily="18" charset="0"/>
              </a:rPr>
              <a:t>gấp</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đôi</a:t>
            </a:r>
            <a:r>
              <a:rPr lang="en-US" sz="3600" dirty="0" smtClean="0">
                <a:latin typeface="Times New Roman" panose="02020603050405020304" pitchFamily="18" charset="0"/>
                <a:cs typeface="Times New Roman" panose="02020603050405020304" pitchFamily="18" charset="0"/>
              </a:rPr>
              <a:t> so </a:t>
            </a:r>
            <a:r>
              <a:rPr lang="en-US" sz="3600" dirty="0" err="1" smtClean="0">
                <a:latin typeface="Times New Roman" panose="02020603050405020304" pitchFamily="18" charset="0"/>
                <a:cs typeface="Times New Roman" panose="02020603050405020304" pitchFamily="18" charset="0"/>
              </a:rPr>
              <a:t>với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năm</a:t>
            </a:r>
            <a:r>
              <a:rPr lang="en-US" sz="3600" dirty="0" smtClean="0">
                <a:latin typeface="Times New Roman" panose="02020603050405020304" pitchFamily="18" charset="0"/>
                <a:cs typeface="Times New Roman" panose="02020603050405020304" pitchFamily="18" charset="0"/>
              </a:rPr>
              <a:t> 1990.</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3321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0" y="250493"/>
            <a:ext cx="6248400" cy="1130300"/>
          </a:xfrm>
        </p:spPr>
        <p:txBody>
          <a:bodyPr rtlCol="0">
            <a:normAutofit fontScale="90000"/>
          </a:bodyPr>
          <a:lstStyle/>
          <a:p>
            <a:pPr eaLnBrk="1" fontAlgn="auto" hangingPunct="1">
              <a:spcAft>
                <a:spcPts val="0"/>
              </a:spcAft>
              <a:defRPr/>
            </a:pPr>
            <a:r>
              <a:rPr lang="en-US" sz="2800" b="1"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r>
            <a:br>
              <a:rPr lang="en-US" sz="2800" b="1"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br>
            <a:r>
              <a:rPr lang="en-US" sz="2700" b="1"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KỲ </a:t>
            </a:r>
            <a:r>
              <a:rPr lang="en-US" sz="2700" b="1"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HỌP THỨ NHẤT CỦA QUỐC HỘI </a:t>
            </a:r>
            <a:br>
              <a:rPr lang="en-US" sz="2700" b="1"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br>
            <a:r>
              <a:rPr lang="en-US" sz="2700" b="1"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VIỆT </a:t>
            </a:r>
            <a:r>
              <a:rPr lang="en-US" sz="2700" b="1"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NAM THỐNG NHẤT (24 /6 </a:t>
            </a:r>
            <a:r>
              <a:rPr lang="en-US" sz="2700" b="1"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-3/7/1976</a:t>
            </a:r>
            <a:r>
              <a:rPr lang="en-US" sz="2700" b="1"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a:t>
            </a:r>
            <a:endParaRPr lang="en-US" sz="2700" dirty="0">
              <a:solidFill>
                <a:schemeClr val="tx1"/>
              </a:solidFill>
            </a:endParaRPr>
          </a:p>
        </p:txBody>
      </p:sp>
      <p:sp>
        <p:nvSpPr>
          <p:cNvPr id="8" name="Rectangle 11"/>
          <p:cNvSpPr>
            <a:spLocks noChangeArrowheads="1"/>
          </p:cNvSpPr>
          <p:nvPr/>
        </p:nvSpPr>
        <p:spPr bwMode="auto">
          <a:xfrm>
            <a:off x="533400" y="4572000"/>
            <a:ext cx="7985125" cy="987425"/>
          </a:xfrm>
          <a:prstGeom prst="rect">
            <a:avLst/>
          </a:prstGeom>
          <a:noFill/>
          <a:ln w="9525">
            <a:noFill/>
            <a:miter lim="800000"/>
            <a:headEnd/>
            <a:tailEnd/>
          </a:ln>
          <a:effectLst/>
        </p:spPr>
        <p:txBody>
          <a:bodyPr anchor="b"/>
          <a:lstStyle/>
          <a:p>
            <a:pPr algn="ctr" eaLnBrk="1" hangingPunct="1">
              <a:lnSpc>
                <a:spcPct val="95000"/>
              </a:lnSpc>
              <a:defRPr/>
            </a:pPr>
            <a:r>
              <a:rPr lang="en-US" sz="2400" b="1"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Quốc</a:t>
            </a:r>
            <a:r>
              <a:rPr lang="en-US" sz="24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kỳ</a:t>
            </a:r>
            <a:r>
              <a:rPr lang="en-US" sz="24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quốc</a:t>
            </a:r>
            <a:r>
              <a:rPr lang="en-US" sz="24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huy</a:t>
            </a:r>
            <a:r>
              <a:rPr lang="en-US" sz="24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quốc</a:t>
            </a:r>
            <a:r>
              <a:rPr lang="en-US" sz="24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 </a:t>
            </a:r>
            <a:r>
              <a:rPr lang="en-US" sz="2400" b="1"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a:t>
            </a:r>
            <a:r>
              <a:rPr lang="en-US" sz="24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nước</a:t>
            </a:r>
            <a:r>
              <a:rPr lang="en-US" sz="24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CỘNG HÒA </a:t>
            </a:r>
            <a:r>
              <a:rPr lang="en-US" sz="2400"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XHCN</a:t>
            </a:r>
          </a:p>
          <a:p>
            <a:pPr algn="ctr" eaLnBrk="1" hangingPunct="1">
              <a:lnSpc>
                <a:spcPct val="95000"/>
              </a:lnSpc>
              <a:defRPr/>
            </a:pPr>
            <a:r>
              <a:rPr lang="en-US" sz="2400"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VIỆT NAM</a:t>
            </a:r>
            <a:endParaRPr lang="en-US" sz="24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9" name="Picture 12" descr="ABOUTCVN"/>
          <p:cNvPicPr>
            <a:picLocks noChangeAspect="1" noChangeArrowheads="1"/>
          </p:cNvPicPr>
          <p:nvPr/>
        </p:nvPicPr>
        <p:blipFill>
          <a:blip r:embed="rId2"/>
          <a:srcRect/>
          <a:stretch>
            <a:fillRect/>
          </a:stretch>
        </p:blipFill>
        <p:spPr bwMode="auto">
          <a:xfrm>
            <a:off x="582732" y="1719617"/>
            <a:ext cx="3689231" cy="2543751"/>
          </a:xfrm>
          <a:prstGeom prst="rect">
            <a:avLst/>
          </a:prstGeom>
          <a:ln>
            <a:noFill/>
          </a:ln>
          <a:effectLst>
            <a:outerShdw blurRad="292100" dist="139700" dir="2700000" algn="tl" rotWithShape="0">
              <a:srgbClr val="333333">
                <a:alpha val="65000"/>
              </a:srgbClr>
            </a:outerShdw>
          </a:effectLst>
        </p:spPr>
      </p:pic>
      <p:pic>
        <p:nvPicPr>
          <p:cNvPr id="10" name="Picture 13" descr="ABOUTQH"/>
          <p:cNvPicPr>
            <a:picLocks noChangeAspect="1" noChangeArrowheads="1"/>
          </p:cNvPicPr>
          <p:nvPr/>
        </p:nvPicPr>
        <p:blipFill>
          <a:blip r:embed="rId3"/>
          <a:srcRect/>
          <a:stretch>
            <a:fillRect/>
          </a:stretch>
        </p:blipFill>
        <p:spPr bwMode="auto">
          <a:xfrm>
            <a:off x="4343400" y="1828800"/>
            <a:ext cx="2286000" cy="2362200"/>
          </a:xfrm>
          <a:prstGeom prst="rect">
            <a:avLst/>
          </a:prstGeom>
          <a:ln>
            <a:noFill/>
          </a:ln>
          <a:effectLst>
            <a:outerShdw blurRad="292100" dist="139700" dir="2700000" algn="tl" rotWithShape="0">
              <a:srgbClr val="333333">
                <a:alpha val="65000"/>
              </a:srgbClr>
            </a:outerShdw>
          </a:effectLst>
        </p:spPr>
      </p:pic>
      <p:pic>
        <p:nvPicPr>
          <p:cNvPr id="17" name="Picture 16" descr="6m.jpg"/>
          <p:cNvPicPr>
            <a:picLocks noChangeAspect="1"/>
          </p:cNvPicPr>
          <p:nvPr/>
        </p:nvPicPr>
        <p:blipFill>
          <a:blip r:embed="rId4"/>
          <a:stretch>
            <a:fillRect/>
          </a:stretch>
        </p:blipFill>
        <p:spPr>
          <a:xfrm>
            <a:off x="6783058" y="1828800"/>
            <a:ext cx="1708150" cy="2362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080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Horizontal)">
                                      <p:cBhvr>
                                        <p:cTn id="7" dur="1000"/>
                                        <p:tgtEl>
                                          <p:spTgt spid="9"/>
                                        </p:tgtEl>
                                      </p:cBhvr>
                                    </p:animEffect>
                                  </p:childTnLst>
                                </p:cTn>
                              </p:par>
                              <p:par>
                                <p:cTn id="8" presetID="16" presetClass="entr" presetSubtype="2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Horizontal)">
                                      <p:cBhvr>
                                        <p:cTn id="10" dur="1000"/>
                                        <p:tgtEl>
                                          <p:spTgt spid="10"/>
                                        </p:tgtEl>
                                      </p:cBhvr>
                                    </p:animEffect>
                                  </p:childTnLst>
                                </p:cTn>
                              </p:par>
                              <p:par>
                                <p:cTn id="11" presetID="16" presetClass="entr" presetSubtype="26"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Horizontal)">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0000"/>
                </a:solidFill>
                <a:latin typeface="Times New Roman" panose="02020603050405020304" pitchFamily="18" charset="0"/>
                <a:cs typeface="Times New Roman" panose="02020603050405020304" pitchFamily="18" charset="0"/>
              </a:rPr>
              <a:t>Quan</a:t>
            </a:r>
            <a:r>
              <a:rPr lang="en-US" dirty="0" smtClean="0">
                <a:solidFill>
                  <a:srgbClr val="FF0000"/>
                </a:solidFill>
                <a:latin typeface="Times New Roman" panose="02020603050405020304" pitchFamily="18" charset="0"/>
                <a:cs typeface="Times New Roman" panose="02020603050405020304" pitchFamily="18" charset="0"/>
              </a:rPr>
              <a:t> </a:t>
            </a:r>
            <a:r>
              <a:rPr lang="en-US" dirty="0" err="1" smtClean="0">
                <a:solidFill>
                  <a:srgbClr val="FF0000"/>
                </a:solidFill>
                <a:latin typeface="Times New Roman" panose="02020603050405020304" pitchFamily="18" charset="0"/>
                <a:cs typeface="Times New Roman" panose="02020603050405020304" pitchFamily="18" charset="0"/>
              </a:rPr>
              <a:t>điểm</a:t>
            </a:r>
            <a:r>
              <a:rPr lang="en-US" dirty="0" smtClean="0">
                <a:solidFill>
                  <a:srgbClr val="FF0000"/>
                </a:solidFill>
                <a:latin typeface="Times New Roman" panose="02020603050405020304" pitchFamily="18" charset="0"/>
                <a:cs typeface="Times New Roman" panose="02020603050405020304" pitchFamily="18" charset="0"/>
              </a:rPr>
              <a:t> </a:t>
            </a:r>
            <a:r>
              <a:rPr lang="en-US" dirty="0" err="1" smtClean="0">
                <a:solidFill>
                  <a:srgbClr val="FF0000"/>
                </a:solidFill>
                <a:latin typeface="Times New Roman" panose="02020603050405020304" pitchFamily="18" charset="0"/>
                <a:cs typeface="Times New Roman" panose="02020603050405020304" pitchFamily="18" charset="0"/>
              </a:rPr>
              <a:t>chỉ</a:t>
            </a:r>
            <a:r>
              <a:rPr lang="en-US" dirty="0" smtClean="0">
                <a:solidFill>
                  <a:srgbClr val="FF0000"/>
                </a:solidFill>
                <a:latin typeface="Times New Roman" panose="02020603050405020304" pitchFamily="18" charset="0"/>
                <a:cs typeface="Times New Roman" panose="02020603050405020304" pitchFamily="18" charset="0"/>
              </a:rPr>
              <a:t> </a:t>
            </a:r>
            <a:r>
              <a:rPr lang="en-US" dirty="0" err="1" smtClean="0">
                <a:solidFill>
                  <a:srgbClr val="FF0000"/>
                </a:solidFill>
                <a:latin typeface="Times New Roman" panose="02020603050405020304" pitchFamily="18" charset="0"/>
                <a:cs typeface="Times New Roman" panose="02020603050405020304" pitchFamily="18" charset="0"/>
              </a:rPr>
              <a:t>đạo</a:t>
            </a:r>
            <a:r>
              <a:rPr lang="en-US" dirty="0" smtClean="0">
                <a:solidFill>
                  <a:srgbClr val="FF0000"/>
                </a:solidFill>
                <a:latin typeface="Times New Roman" panose="02020603050405020304" pitchFamily="18" charset="0"/>
                <a:cs typeface="Times New Roman" panose="02020603050405020304" pitchFamily="18" charset="0"/>
              </a:rPr>
              <a:t> </a:t>
            </a:r>
            <a:r>
              <a:rPr lang="en-US" dirty="0" err="1" smtClean="0">
                <a:solidFill>
                  <a:srgbClr val="FF0000"/>
                </a:solidFill>
                <a:latin typeface="Times New Roman" panose="02020603050405020304" pitchFamily="18" charset="0"/>
                <a:cs typeface="Times New Roman" panose="02020603050405020304" pitchFamily="18" charset="0"/>
              </a:rPr>
              <a:t>của</a:t>
            </a:r>
            <a:r>
              <a:rPr lang="en-US" dirty="0" smtClean="0">
                <a:solidFill>
                  <a:srgbClr val="FF0000"/>
                </a:solidFill>
                <a:latin typeface="Times New Roman" panose="02020603050405020304" pitchFamily="18" charset="0"/>
                <a:cs typeface="Times New Roman" panose="02020603050405020304" pitchFamily="18" charset="0"/>
              </a:rPr>
              <a:t> </a:t>
            </a:r>
            <a:r>
              <a:rPr lang="en-US" dirty="0" err="1" smtClean="0">
                <a:solidFill>
                  <a:srgbClr val="FF0000"/>
                </a:solidFill>
                <a:latin typeface="Times New Roman" panose="02020603050405020304" pitchFamily="18" charset="0"/>
                <a:cs typeface="Times New Roman" panose="02020603050405020304" pitchFamily="18" charset="0"/>
              </a:rPr>
              <a:t>chiến</a:t>
            </a:r>
            <a:r>
              <a:rPr lang="en-US" dirty="0" smtClean="0">
                <a:solidFill>
                  <a:srgbClr val="FF0000"/>
                </a:solidFill>
                <a:latin typeface="Times New Roman" panose="02020603050405020304" pitchFamily="18" charset="0"/>
                <a:cs typeface="Times New Roman" panose="02020603050405020304" pitchFamily="18" charset="0"/>
              </a:rPr>
              <a:t> </a:t>
            </a:r>
            <a:r>
              <a:rPr lang="en-US" dirty="0" err="1" smtClean="0">
                <a:solidFill>
                  <a:srgbClr val="FF0000"/>
                </a:solidFill>
                <a:latin typeface="Times New Roman" panose="02020603050405020304" pitchFamily="18" charset="0"/>
                <a:cs typeface="Times New Roman" panose="02020603050405020304" pitchFamily="18" charset="0"/>
              </a:rPr>
              <a:t>lược</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rot="10800000" flipH="1" flipV="1">
            <a:off x="628650" y="2438400"/>
            <a:ext cx="7886700" cy="3416320"/>
          </a:xfrm>
          <a:prstGeom prst="rect">
            <a:avLst/>
          </a:prstGeom>
          <a:noFill/>
        </p:spPr>
        <p:txBody>
          <a:bodyPr wrap="square" rtlCol="0">
            <a:spAutoFit/>
          </a:bodyPr>
          <a:lstStyle/>
          <a:p>
            <a:pPr algn="just"/>
            <a:r>
              <a:rPr lang="en-US" sz="3600" dirty="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    - </a:t>
            </a:r>
            <a:r>
              <a:rPr lang="en-US" sz="3600" dirty="0" err="1" smtClean="0">
                <a:latin typeface="Times New Roman" panose="02020603050405020304" pitchFamily="18" charset="0"/>
                <a:cs typeface="Times New Roman" panose="02020603050405020304" pitchFamily="18" charset="0"/>
              </a:rPr>
              <a:t>Thực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hiện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dân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giàu</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nước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mạnh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tiến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lên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hiện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đại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trong</a:t>
            </a:r>
            <a:r>
              <a:rPr lang="en-US" sz="3600" dirty="0" smtClean="0">
                <a:latin typeface="Times New Roman" panose="02020603050405020304" pitchFamily="18" charset="0"/>
                <a:cs typeface="Times New Roman" panose="02020603050405020304" pitchFamily="18" charset="0"/>
              </a:rPr>
              <a:t> 1 XH </a:t>
            </a:r>
            <a:r>
              <a:rPr lang="en-US" sz="3600" dirty="0" err="1" smtClean="0">
                <a:latin typeface="Times New Roman" panose="02020603050405020304" pitchFamily="18" charset="0"/>
                <a:cs typeface="Times New Roman" panose="02020603050405020304" pitchFamily="18" charset="0"/>
              </a:rPr>
              <a:t>nhân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dân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làm</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chủ</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nhân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ái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có</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văn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hóa</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có</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kỷ</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cương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xóa</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bỏ</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áp</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bức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bất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công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tạo</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điều</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kiện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cho</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mọi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người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có</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cuộc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sống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ấm</a:t>
            </a:r>
            <a:r>
              <a:rPr lang="en-US" sz="3600" dirty="0" smtClean="0">
                <a:latin typeface="Times New Roman" panose="02020603050405020304" pitchFamily="18" charset="0"/>
                <a:cs typeface="Times New Roman" panose="02020603050405020304" pitchFamily="18" charset="0"/>
              </a:rPr>
              <a:t> no, </a:t>
            </a:r>
            <a:r>
              <a:rPr lang="en-US" sz="3600" dirty="0" err="1" smtClean="0">
                <a:latin typeface="Times New Roman" panose="02020603050405020304" pitchFamily="18" charset="0"/>
                <a:cs typeface="Times New Roman" panose="02020603050405020304" pitchFamily="18" charset="0"/>
              </a:rPr>
              <a:t>tự</a:t>
            </a:r>
            <a:r>
              <a:rPr lang="en-US" sz="3600" dirty="0" smtClean="0">
                <a:latin typeface="Times New Roman" panose="02020603050405020304" pitchFamily="18" charset="0"/>
                <a:cs typeface="Times New Roman" panose="02020603050405020304" pitchFamily="18" charset="0"/>
              </a:rPr>
              <a:t> do, </a:t>
            </a:r>
            <a:r>
              <a:rPr lang="en-US" sz="3600" dirty="0" err="1" smtClean="0">
                <a:latin typeface="Times New Roman" panose="02020603050405020304" pitchFamily="18" charset="0"/>
                <a:cs typeface="Times New Roman" panose="02020603050405020304" pitchFamily="18" charset="0"/>
              </a:rPr>
              <a:t>hạnh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phúc</a:t>
            </a:r>
            <a:r>
              <a:rPr lang="en-US" sz="3600" dirty="0" smtClean="0">
                <a:latin typeface="Times New Roman" panose="02020603050405020304" pitchFamily="18" charset="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97864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886700" cy="4267200"/>
          </a:xfrm>
        </p:spPr>
        <p:txBody>
          <a:bodyPr>
            <a:normAutofit/>
          </a:bodyPr>
          <a:lstStyle/>
          <a:p>
            <a:pPr algn="just"/>
            <a:r>
              <a:rPr lang="en-US" sz="3600" dirty="0" smtClean="0">
                <a:latin typeface="Times New Roman" panose="02020603050405020304" pitchFamily="18" charset="0"/>
                <a:cs typeface="Times New Roman" panose="02020603050405020304" pitchFamily="18" charset="0"/>
              </a:rPr>
              <a:t>	- </a:t>
            </a:r>
            <a:r>
              <a:rPr lang="en-US" sz="3600" dirty="0" err="1" smtClean="0">
                <a:latin typeface="Times New Roman" panose="02020603050405020304" pitchFamily="18" charset="0"/>
                <a:cs typeface="Times New Roman" panose="02020603050405020304" pitchFamily="18" charset="0"/>
              </a:rPr>
              <a:t>Phát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triển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nền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kinh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tế</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hàng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hóa</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nhiều</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thành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phần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với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nhiều</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dạng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sở</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hữu</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và</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hình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thức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tổ</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chức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kinh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doanh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vận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động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theo</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cơ</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chế</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thị</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trường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có</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sự</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quản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lý</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của</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Nhà</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nước</a:t>
            </a:r>
            <a:r>
              <a:rPr lang="en-US" sz="3600" dirty="0" smtClean="0">
                <a:latin typeface="Times New Roman" panose="02020603050405020304" pitchFamily="18" charset="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0631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035674"/>
          </a:xfrm>
        </p:spPr>
        <p:txBody>
          <a:bodyPr>
            <a:normAutofit/>
          </a:bodyPr>
          <a:lstStyle/>
          <a:p>
            <a:pPr algn="just"/>
            <a:r>
              <a:rPr lang="en-US" sz="3600" dirty="0" smtClean="0">
                <a:latin typeface="Times New Roman" panose="02020603050405020304" pitchFamily="18" charset="0"/>
                <a:cs typeface="Times New Roman" panose="02020603050405020304" pitchFamily="18" charset="0"/>
              </a:rPr>
              <a:t>	- </a:t>
            </a:r>
            <a:r>
              <a:rPr lang="en-US" sz="3600" dirty="0" err="1" smtClean="0">
                <a:latin typeface="Times New Roman" panose="02020603050405020304" pitchFamily="18" charset="0"/>
                <a:cs typeface="Times New Roman" panose="02020603050405020304" pitchFamily="18" charset="0"/>
              </a:rPr>
              <a:t>Mục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tiêu</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và</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động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lực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chính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của</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sự</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phát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triển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là</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vì</a:t>
            </a:r>
            <a:r>
              <a:rPr lang="en-US" sz="3600" dirty="0" smtClean="0">
                <a:latin typeface="Times New Roman" panose="02020603050405020304" pitchFamily="18" charset="0"/>
                <a:cs typeface="Times New Roman" panose="02020603050405020304" pitchFamily="18" charset="0"/>
              </a:rPr>
              <a:t> con </a:t>
            </a:r>
            <a:r>
              <a:rPr lang="en-US" sz="3600" dirty="0" err="1" smtClean="0">
                <a:latin typeface="Times New Roman" panose="02020603050405020304" pitchFamily="18" charset="0"/>
                <a:cs typeface="Times New Roman" panose="02020603050405020304" pitchFamily="18" charset="0"/>
              </a:rPr>
              <a:t>người</a:t>
            </a:r>
            <a:r>
              <a:rPr lang="en-US" sz="3600" dirty="0" smtClean="0">
                <a:latin typeface="Times New Roman" panose="02020603050405020304" pitchFamily="18" charset="0"/>
                <a:cs typeface="Times New Roman" panose="02020603050405020304" pitchFamily="18" charset="0"/>
              </a:rPr>
              <a:t>, do con </a:t>
            </a:r>
            <a:r>
              <a:rPr lang="en-US" sz="3600" dirty="0" err="1" smtClean="0">
                <a:latin typeface="Times New Roman" panose="02020603050405020304" pitchFamily="18" charset="0"/>
                <a:cs typeface="Times New Roman" panose="02020603050405020304" pitchFamily="18" charset="0"/>
              </a:rPr>
              <a:t>người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giải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phóng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sức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sản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xuất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khơi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dậy</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mọi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tiềm</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năng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của</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mỗi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cá</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nhân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mỗi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tập</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thể</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lao</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động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và</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của</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cả</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cộng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đồng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dân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tộc</a:t>
            </a:r>
            <a:r>
              <a:rPr lang="en-US" sz="3600" dirty="0" smtClean="0">
                <a:latin typeface="Times New Roman" panose="02020603050405020304" pitchFamily="18" charset="0"/>
                <a:cs typeface="Times New Roman" panose="02020603050405020304" pitchFamily="18" charset="0"/>
              </a:rPr>
              <a:t>,…</a:t>
            </a:r>
            <a:r>
              <a:rPr lang="en-US" sz="3600" dirty="0" err="1" smtClean="0">
                <a:latin typeface="Times New Roman" panose="02020603050405020304" pitchFamily="18" charset="0"/>
                <a:cs typeface="Times New Roman" panose="02020603050405020304" pitchFamily="18" charset="0"/>
              </a:rPr>
              <a:t>Mọi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người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được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tự</a:t>
            </a:r>
            <a:r>
              <a:rPr lang="en-US" sz="3600" dirty="0" smtClean="0">
                <a:latin typeface="Times New Roman" panose="02020603050405020304" pitchFamily="18" charset="0"/>
                <a:cs typeface="Times New Roman" panose="02020603050405020304" pitchFamily="18" charset="0"/>
              </a:rPr>
              <a:t> do </a:t>
            </a:r>
            <a:r>
              <a:rPr lang="en-US" sz="3600" dirty="0" err="1" smtClean="0">
                <a:latin typeface="Times New Roman" panose="02020603050405020304" pitchFamily="18" charset="0"/>
                <a:cs typeface="Times New Roman" panose="02020603050405020304" pitchFamily="18" charset="0"/>
              </a:rPr>
              <a:t>kinh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doanh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theo</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pháp</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luật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được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bảo</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hộ</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quyền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sở</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hữu</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và</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thu</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nhập</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hợp</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pháp</a:t>
            </a:r>
            <a:r>
              <a:rPr lang="en-US" sz="3600" dirty="0" smtClean="0">
                <a:latin typeface="Times New Roman" panose="02020603050405020304" pitchFamily="18" charset="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5398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419" y="253229"/>
            <a:ext cx="8839200" cy="1158874"/>
          </a:xfrm>
        </p:spPr>
        <p:txBody>
          <a:bodyPr>
            <a:normAutofit fontScale="90000"/>
          </a:bodyPr>
          <a:lstStyle/>
          <a:p>
            <a:r>
              <a:rPr lang="it-IT" sz="2700" b="1" dirty="0">
                <a:latin typeface="Arial" panose="020B0604020202020204" pitchFamily="34" charset="0"/>
                <a:cs typeface="Arial" panose="020B0604020202020204" pitchFamily="34" charset="0"/>
              </a:rPr>
              <a:t>2. Tiếp tục công cuộc đổi mới, </a:t>
            </a:r>
            <a:r>
              <a:rPr lang="da-DK" sz="2700" b="1" dirty="0">
                <a:latin typeface="Arial" panose="020B0604020202020204" pitchFamily="34" charset="0"/>
                <a:cs typeface="Arial" panose="020B0604020202020204" pitchFamily="34" charset="0"/>
              </a:rPr>
              <a:t>đẩy mạnh </a:t>
            </a:r>
            <a:r>
              <a:rPr lang="da-DK" sz="2700" b="1" dirty="0" smtClean="0">
                <a:latin typeface="Arial" panose="020B0604020202020204" pitchFamily="34" charset="0"/>
                <a:cs typeface="Arial" panose="020B0604020202020204" pitchFamily="34" charset="0"/>
              </a:rPr>
              <a:t>CNH, HĐH </a:t>
            </a:r>
            <a:r>
              <a:rPr lang="it-IT" sz="2700" b="1" dirty="0">
                <a:latin typeface="Arial" panose="020B0604020202020204" pitchFamily="34" charset="0"/>
                <a:cs typeface="Arial" panose="020B0604020202020204" pitchFamily="34" charset="0"/>
              </a:rPr>
              <a:t>và hội nhập quốc </a:t>
            </a:r>
            <a:r>
              <a:rPr lang="it-IT" sz="2700" b="1">
                <a:latin typeface="Arial" panose="020B0604020202020204" pitchFamily="34" charset="0"/>
                <a:cs typeface="Arial" panose="020B0604020202020204" pitchFamily="34" charset="0"/>
              </a:rPr>
              <a:t>tế  </a:t>
            </a:r>
            <a:r>
              <a:rPr lang="it-IT" sz="2700" b="1" smtClean="0">
                <a:latin typeface="Arial" panose="020B0604020202020204" pitchFamily="34" charset="0"/>
                <a:cs typeface="Arial" panose="020B0604020202020204" pitchFamily="34" charset="0"/>
              </a:rPr>
              <a:t>1996-nay</a:t>
            </a:r>
            <a:r>
              <a:rPr lang="en-US" b="1" i="1" dirty="0"/>
              <a:t/>
            </a:r>
            <a:br>
              <a:rPr lang="en-US" b="1" i="1" dirty="0"/>
            </a:br>
            <a:endParaRPr lang="en-US" dirty="0"/>
          </a:p>
        </p:txBody>
      </p:sp>
      <p:sp>
        <p:nvSpPr>
          <p:cNvPr id="3" name="Rectangle 2"/>
          <p:cNvSpPr/>
          <p:nvPr/>
        </p:nvSpPr>
        <p:spPr>
          <a:xfrm>
            <a:off x="457200" y="1080566"/>
            <a:ext cx="4572000" cy="1717393"/>
          </a:xfrm>
          <a:prstGeom prst="rect">
            <a:avLst/>
          </a:prstGeom>
        </p:spPr>
        <p:txBody>
          <a:bodyPr>
            <a:spAutoFit/>
          </a:bodyPr>
          <a:lstStyle/>
          <a:p>
            <a:pPr algn="just">
              <a:lnSpc>
                <a:spcPct val="120000"/>
              </a:lnSpc>
              <a:spcBef>
                <a:spcPts val="600"/>
              </a:spcBef>
              <a:spcAft>
                <a:spcPts val="600"/>
              </a:spcAft>
            </a:pPr>
            <a:r>
              <a:rPr lang="en-US" sz="2200" i="1" dirty="0" smtClean="0">
                <a:latin typeface="Arial" panose="020B0604020202020204" pitchFamily="34" charset="0"/>
                <a:ea typeface="Calibri" panose="020F0502020204030204" pitchFamily="34" charset="0"/>
                <a:cs typeface="Arial" panose="020B0604020202020204" pitchFamily="34" charset="0"/>
              </a:rPr>
              <a:t>a. </a:t>
            </a:r>
            <a:r>
              <a:rPr lang="vi-VN" sz="2200" dirty="0" smtClean="0">
                <a:latin typeface="Arial" panose="020B0604020202020204" pitchFamily="34" charset="0"/>
                <a:ea typeface="Calibri" panose="020F0502020204030204" pitchFamily="34" charset="0"/>
                <a:cs typeface="Arial" panose="020B0604020202020204" pitchFamily="34" charset="0"/>
              </a:rPr>
              <a:t>Đại </a:t>
            </a:r>
            <a:r>
              <a:rPr lang="vi-VN" sz="2200" dirty="0">
                <a:latin typeface="Arial" panose="020B0604020202020204" pitchFamily="34" charset="0"/>
                <a:ea typeface="Calibri" panose="020F0502020204030204" pitchFamily="34" charset="0"/>
                <a:cs typeface="Arial" panose="020B0604020202020204" pitchFamily="34" charset="0"/>
              </a:rPr>
              <a:t>hội đại biểu toàn quốc lần thứ VI</a:t>
            </a:r>
            <a:r>
              <a:rPr lang="it-IT" sz="2200" dirty="0">
                <a:latin typeface="Arial" panose="020B0604020202020204" pitchFamily="34" charset="0"/>
                <a:ea typeface="Calibri" panose="020F0502020204030204" pitchFamily="34" charset="0"/>
                <a:cs typeface="Arial" panose="020B0604020202020204" pitchFamily="34" charset="0"/>
              </a:rPr>
              <a:t>II và bước đầu thực hiện công cuộc đẩy mạnh </a:t>
            </a:r>
            <a:r>
              <a:rPr lang="it-IT" sz="2200" dirty="0" smtClean="0">
                <a:latin typeface="Arial" panose="020B0604020202020204" pitchFamily="34" charset="0"/>
                <a:ea typeface="Calibri" panose="020F0502020204030204" pitchFamily="34" charset="0"/>
                <a:cs typeface="Arial" panose="020B0604020202020204" pitchFamily="34" charset="0"/>
              </a:rPr>
              <a:t>CNH, HĐH </a:t>
            </a:r>
            <a:r>
              <a:rPr lang="it-IT" sz="2200" dirty="0">
                <a:latin typeface="Arial" panose="020B0604020202020204" pitchFamily="34" charset="0"/>
                <a:ea typeface="Calibri" panose="020F0502020204030204" pitchFamily="34" charset="0"/>
                <a:cs typeface="Arial" panose="020B0604020202020204" pitchFamily="34" charset="0"/>
              </a:rPr>
              <a:t>1996-2001</a:t>
            </a:r>
            <a:endParaRPr lang="en-US" sz="22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5029200" y="685801"/>
            <a:ext cx="3886199" cy="1890744"/>
          </a:xfrm>
          <a:prstGeom prst="rect">
            <a:avLst/>
          </a:prstGeom>
        </p:spPr>
      </p:pic>
      <p:sp>
        <p:nvSpPr>
          <p:cNvPr id="9" name="TextBox 8"/>
          <p:cNvSpPr txBox="1"/>
          <p:nvPr/>
        </p:nvSpPr>
        <p:spPr>
          <a:xfrm>
            <a:off x="381000" y="3403882"/>
            <a:ext cx="8458200" cy="2862322"/>
          </a:xfrm>
          <a:prstGeom prst="rect">
            <a:avLst/>
          </a:prstGeom>
          <a:noFill/>
        </p:spPr>
        <p:txBody>
          <a:bodyPr wrap="square" rtlCol="0">
            <a:spAutoFit/>
          </a:bodyPr>
          <a:lstStyle/>
          <a:p>
            <a:pPr algn="just"/>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Đại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hội</a:t>
            </a:r>
            <a:r>
              <a:rPr lang="en-US" sz="3600" dirty="0" smtClean="0">
                <a:latin typeface="Times New Roman" panose="02020603050405020304" pitchFamily="18" charset="0"/>
                <a:cs typeface="Times New Roman" panose="02020603050405020304" pitchFamily="18" charset="0"/>
              </a:rPr>
              <a:t> VIII </a:t>
            </a:r>
            <a:r>
              <a:rPr lang="en-US" sz="3600" dirty="0" err="1" smtClean="0">
                <a:latin typeface="Times New Roman" panose="02020603050405020304" pitchFamily="18" charset="0"/>
                <a:cs typeface="Times New Roman" panose="02020603050405020304" pitchFamily="18" charset="0"/>
              </a:rPr>
              <a:t>đánh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dấu</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bước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ngoặt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của</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Đảng</a:t>
            </a:r>
            <a:r>
              <a:rPr lang="en-US" sz="3600" dirty="0" smtClean="0">
                <a:latin typeface="Times New Roman" panose="02020603050405020304" pitchFamily="18" charset="0"/>
                <a:cs typeface="Times New Roman" panose="02020603050405020304" pitchFamily="18" charset="0"/>
              </a:rPr>
              <a:t>, </a:t>
            </a:r>
            <a:r>
              <a:rPr lang="en-US" sz="3600" i="1" dirty="0" err="1" smtClean="0">
                <a:solidFill>
                  <a:srgbClr val="FF0000"/>
                </a:solidFill>
                <a:latin typeface="Times New Roman" panose="02020603050405020304" pitchFamily="18" charset="0"/>
                <a:cs typeface="Times New Roman" panose="02020603050405020304" pitchFamily="18" charset="0"/>
              </a:rPr>
              <a:t>đưa</a:t>
            </a:r>
            <a:r>
              <a:rPr lang="en-US" sz="3600" i="1" dirty="0" smtClean="0">
                <a:solidFill>
                  <a:srgbClr val="FF0000"/>
                </a:solidFill>
                <a:latin typeface="Times New Roman" panose="02020603050405020304" pitchFamily="18" charset="0"/>
                <a:cs typeface="Times New Roman" panose="02020603050405020304" pitchFamily="18" charset="0"/>
              </a:rPr>
              <a:t> </a:t>
            </a:r>
            <a:r>
              <a:rPr lang="en-US" sz="3600" i="1" dirty="0" err="1" smtClean="0">
                <a:solidFill>
                  <a:srgbClr val="FF0000"/>
                </a:solidFill>
                <a:latin typeface="Times New Roman" panose="02020603050405020304" pitchFamily="18" charset="0"/>
                <a:cs typeface="Times New Roman" panose="02020603050405020304" pitchFamily="18" charset="0"/>
              </a:rPr>
              <a:t>đất</a:t>
            </a:r>
            <a:r>
              <a:rPr lang="en-US" sz="3600" i="1" dirty="0" smtClean="0">
                <a:solidFill>
                  <a:srgbClr val="FF0000"/>
                </a:solidFill>
                <a:latin typeface="Times New Roman" panose="02020603050405020304" pitchFamily="18" charset="0"/>
                <a:cs typeface="Times New Roman" panose="02020603050405020304" pitchFamily="18" charset="0"/>
              </a:rPr>
              <a:t> </a:t>
            </a:r>
            <a:r>
              <a:rPr lang="en-US" sz="3600" i="1" dirty="0" err="1" smtClean="0">
                <a:solidFill>
                  <a:srgbClr val="FF0000"/>
                </a:solidFill>
                <a:latin typeface="Times New Roman" panose="02020603050405020304" pitchFamily="18" charset="0"/>
                <a:cs typeface="Times New Roman" panose="02020603050405020304" pitchFamily="18" charset="0"/>
              </a:rPr>
              <a:t>nước</a:t>
            </a:r>
            <a:r>
              <a:rPr lang="en-US" sz="3600" i="1" dirty="0" smtClean="0">
                <a:solidFill>
                  <a:srgbClr val="FF0000"/>
                </a:solidFill>
                <a:latin typeface="Times New Roman" panose="02020603050405020304" pitchFamily="18" charset="0"/>
                <a:cs typeface="Times New Roman" panose="02020603050405020304" pitchFamily="18" charset="0"/>
              </a:rPr>
              <a:t> sang </a:t>
            </a:r>
            <a:r>
              <a:rPr lang="en-US" sz="3600" i="1" dirty="0" err="1" smtClean="0">
                <a:solidFill>
                  <a:srgbClr val="FF0000"/>
                </a:solidFill>
                <a:latin typeface="Times New Roman" panose="02020603050405020304" pitchFamily="18" charset="0"/>
                <a:cs typeface="Times New Roman" panose="02020603050405020304" pitchFamily="18" charset="0"/>
              </a:rPr>
              <a:t>thời</a:t>
            </a:r>
            <a:r>
              <a:rPr lang="en-US" sz="3600" i="1" dirty="0" smtClean="0">
                <a:solidFill>
                  <a:srgbClr val="FF0000"/>
                </a:solidFill>
                <a:latin typeface="Times New Roman" panose="02020603050405020304" pitchFamily="18" charset="0"/>
                <a:cs typeface="Times New Roman" panose="02020603050405020304" pitchFamily="18" charset="0"/>
              </a:rPr>
              <a:t> </a:t>
            </a:r>
            <a:r>
              <a:rPr lang="en-US" sz="3600" i="1" dirty="0" err="1" smtClean="0">
                <a:solidFill>
                  <a:srgbClr val="FF0000"/>
                </a:solidFill>
                <a:latin typeface="Times New Roman" panose="02020603050405020304" pitchFamily="18" charset="0"/>
                <a:cs typeface="Times New Roman" panose="02020603050405020304" pitchFamily="18" charset="0"/>
              </a:rPr>
              <a:t>kỳ</a:t>
            </a:r>
            <a:r>
              <a:rPr lang="en-US" sz="3600" i="1" dirty="0" smtClean="0">
                <a:solidFill>
                  <a:srgbClr val="FF0000"/>
                </a:solidFill>
                <a:latin typeface="Times New Roman" panose="02020603050405020304" pitchFamily="18" charset="0"/>
                <a:cs typeface="Times New Roman" panose="02020603050405020304" pitchFamily="18" charset="0"/>
              </a:rPr>
              <a:t> </a:t>
            </a:r>
            <a:r>
              <a:rPr lang="en-US" sz="3600" i="1" dirty="0" err="1" smtClean="0">
                <a:solidFill>
                  <a:srgbClr val="FF0000"/>
                </a:solidFill>
                <a:latin typeface="Times New Roman" panose="02020603050405020304" pitchFamily="18" charset="0"/>
                <a:cs typeface="Times New Roman" panose="02020603050405020304" pitchFamily="18" charset="0"/>
              </a:rPr>
              <a:t>mới</a:t>
            </a:r>
            <a:r>
              <a:rPr lang="en-US" sz="3600" i="1" dirty="0" smtClean="0">
                <a:solidFill>
                  <a:srgbClr val="FF0000"/>
                </a:solidFill>
                <a:latin typeface="Times New Roman" panose="02020603050405020304" pitchFamily="18" charset="0"/>
                <a:cs typeface="Times New Roman" panose="02020603050405020304" pitchFamily="18" charset="0"/>
              </a:rPr>
              <a:t>, </a:t>
            </a:r>
            <a:r>
              <a:rPr lang="en-US" sz="3600" i="1" dirty="0" err="1" smtClean="0">
                <a:solidFill>
                  <a:srgbClr val="FF0000"/>
                </a:solidFill>
                <a:latin typeface="Times New Roman" panose="02020603050405020304" pitchFamily="18" charset="0"/>
                <a:cs typeface="Times New Roman" panose="02020603050405020304" pitchFamily="18" charset="0"/>
              </a:rPr>
              <a:t>đẩy</a:t>
            </a:r>
            <a:r>
              <a:rPr lang="en-US" sz="3600" i="1" dirty="0" smtClean="0">
                <a:solidFill>
                  <a:srgbClr val="FF0000"/>
                </a:solidFill>
                <a:latin typeface="Times New Roman" panose="02020603050405020304" pitchFamily="18" charset="0"/>
                <a:cs typeface="Times New Roman" panose="02020603050405020304" pitchFamily="18" charset="0"/>
              </a:rPr>
              <a:t> </a:t>
            </a:r>
            <a:r>
              <a:rPr lang="en-US" sz="3600" i="1" dirty="0" err="1" smtClean="0">
                <a:solidFill>
                  <a:srgbClr val="FF0000"/>
                </a:solidFill>
                <a:latin typeface="Times New Roman" panose="02020603050405020304" pitchFamily="18" charset="0"/>
                <a:cs typeface="Times New Roman" panose="02020603050405020304" pitchFamily="18" charset="0"/>
              </a:rPr>
              <a:t>mạnh</a:t>
            </a:r>
            <a:r>
              <a:rPr lang="en-US" sz="3600" i="1" dirty="0" smtClean="0">
                <a:solidFill>
                  <a:srgbClr val="FF0000"/>
                </a:solidFill>
                <a:latin typeface="Times New Roman" panose="02020603050405020304" pitchFamily="18" charset="0"/>
                <a:cs typeface="Times New Roman" panose="02020603050405020304" pitchFamily="18" charset="0"/>
              </a:rPr>
              <a:t> CNH, HĐH, </a:t>
            </a:r>
            <a:r>
              <a:rPr lang="en-US" sz="3600" i="1" dirty="0" err="1" smtClean="0">
                <a:solidFill>
                  <a:srgbClr val="FF0000"/>
                </a:solidFill>
                <a:latin typeface="Times New Roman" panose="02020603050405020304" pitchFamily="18" charset="0"/>
                <a:cs typeface="Times New Roman" panose="02020603050405020304" pitchFamily="18" charset="0"/>
              </a:rPr>
              <a:t>xây</a:t>
            </a:r>
            <a:r>
              <a:rPr lang="en-US" sz="3600" i="1" dirty="0" smtClean="0">
                <a:solidFill>
                  <a:srgbClr val="FF0000"/>
                </a:solidFill>
                <a:latin typeface="Times New Roman" panose="02020603050405020304" pitchFamily="18" charset="0"/>
                <a:cs typeface="Times New Roman" panose="02020603050405020304" pitchFamily="18" charset="0"/>
              </a:rPr>
              <a:t> </a:t>
            </a:r>
            <a:r>
              <a:rPr lang="en-US" sz="3600" i="1" dirty="0" err="1" smtClean="0">
                <a:solidFill>
                  <a:srgbClr val="FF0000"/>
                </a:solidFill>
                <a:latin typeface="Times New Roman" panose="02020603050405020304" pitchFamily="18" charset="0"/>
                <a:cs typeface="Times New Roman" panose="02020603050405020304" pitchFamily="18" charset="0"/>
              </a:rPr>
              <a:t>dựng</a:t>
            </a:r>
            <a:r>
              <a:rPr lang="en-US" sz="3600" i="1" dirty="0" smtClean="0">
                <a:solidFill>
                  <a:srgbClr val="FF0000"/>
                </a:solidFill>
                <a:latin typeface="Times New Roman" panose="02020603050405020304" pitchFamily="18" charset="0"/>
                <a:cs typeface="Times New Roman" panose="02020603050405020304" pitchFamily="18" charset="0"/>
              </a:rPr>
              <a:t> </a:t>
            </a:r>
            <a:r>
              <a:rPr lang="en-US" sz="3600" i="1" dirty="0" err="1" smtClean="0">
                <a:solidFill>
                  <a:srgbClr val="FF0000"/>
                </a:solidFill>
                <a:latin typeface="Times New Roman" panose="02020603050405020304" pitchFamily="18" charset="0"/>
                <a:cs typeface="Times New Roman" panose="02020603050405020304" pitchFamily="18" charset="0"/>
              </a:rPr>
              <a:t>nước</a:t>
            </a:r>
            <a:r>
              <a:rPr lang="en-US" sz="3600" i="1" dirty="0" smtClean="0">
                <a:solidFill>
                  <a:srgbClr val="FF0000"/>
                </a:solidFill>
                <a:latin typeface="Times New Roman" panose="02020603050405020304" pitchFamily="18" charset="0"/>
                <a:cs typeface="Times New Roman" panose="02020603050405020304" pitchFamily="18" charset="0"/>
              </a:rPr>
              <a:t> VN </a:t>
            </a:r>
            <a:r>
              <a:rPr lang="en-US" sz="3600" i="1" dirty="0" err="1" smtClean="0">
                <a:solidFill>
                  <a:srgbClr val="FF0000"/>
                </a:solidFill>
                <a:latin typeface="Times New Roman" panose="02020603050405020304" pitchFamily="18" charset="0"/>
                <a:cs typeface="Times New Roman" panose="02020603050405020304" pitchFamily="18" charset="0"/>
              </a:rPr>
              <a:t>độc</a:t>
            </a:r>
            <a:r>
              <a:rPr lang="en-US" sz="3600" i="1" dirty="0" smtClean="0">
                <a:solidFill>
                  <a:srgbClr val="FF0000"/>
                </a:solidFill>
                <a:latin typeface="Times New Roman" panose="02020603050405020304" pitchFamily="18" charset="0"/>
                <a:cs typeface="Times New Roman" panose="02020603050405020304" pitchFamily="18" charset="0"/>
              </a:rPr>
              <a:t> </a:t>
            </a:r>
            <a:r>
              <a:rPr lang="en-US" sz="3600" i="1" dirty="0" err="1" smtClean="0">
                <a:solidFill>
                  <a:srgbClr val="FF0000"/>
                </a:solidFill>
                <a:latin typeface="Times New Roman" panose="02020603050405020304" pitchFamily="18" charset="0"/>
                <a:cs typeface="Times New Roman" panose="02020603050405020304" pitchFamily="18" charset="0"/>
              </a:rPr>
              <a:t>lập</a:t>
            </a:r>
            <a:r>
              <a:rPr lang="en-US" sz="3600" i="1" dirty="0" smtClean="0">
                <a:solidFill>
                  <a:srgbClr val="FF0000"/>
                </a:solidFill>
                <a:latin typeface="Times New Roman" panose="02020603050405020304" pitchFamily="18" charset="0"/>
                <a:cs typeface="Times New Roman" panose="02020603050405020304" pitchFamily="18" charset="0"/>
              </a:rPr>
              <a:t>, </a:t>
            </a:r>
            <a:r>
              <a:rPr lang="en-US" sz="3600" i="1" dirty="0" err="1" smtClean="0">
                <a:solidFill>
                  <a:srgbClr val="FF0000"/>
                </a:solidFill>
                <a:latin typeface="Times New Roman" panose="02020603050405020304" pitchFamily="18" charset="0"/>
                <a:cs typeface="Times New Roman" panose="02020603050405020304" pitchFamily="18" charset="0"/>
              </a:rPr>
              <a:t>dân</a:t>
            </a:r>
            <a:r>
              <a:rPr lang="en-US" sz="3600" i="1" dirty="0" smtClean="0">
                <a:solidFill>
                  <a:srgbClr val="FF0000"/>
                </a:solidFill>
                <a:latin typeface="Times New Roman" panose="02020603050405020304" pitchFamily="18" charset="0"/>
                <a:cs typeface="Times New Roman" panose="02020603050405020304" pitchFamily="18" charset="0"/>
              </a:rPr>
              <a:t> </a:t>
            </a:r>
            <a:r>
              <a:rPr lang="en-US" sz="3600" i="1" dirty="0" err="1" smtClean="0">
                <a:solidFill>
                  <a:srgbClr val="FF0000"/>
                </a:solidFill>
                <a:latin typeface="Times New Roman" panose="02020603050405020304" pitchFamily="18" charset="0"/>
                <a:cs typeface="Times New Roman" panose="02020603050405020304" pitchFamily="18" charset="0"/>
              </a:rPr>
              <a:t>chủ</a:t>
            </a:r>
            <a:r>
              <a:rPr lang="en-US" sz="3600" i="1" dirty="0" smtClean="0">
                <a:solidFill>
                  <a:srgbClr val="FF0000"/>
                </a:solidFill>
                <a:latin typeface="Times New Roman" panose="02020603050405020304" pitchFamily="18" charset="0"/>
                <a:cs typeface="Times New Roman" panose="02020603050405020304" pitchFamily="18" charset="0"/>
              </a:rPr>
              <a:t>, </a:t>
            </a:r>
            <a:r>
              <a:rPr lang="en-US" sz="3600" i="1" dirty="0" err="1" smtClean="0">
                <a:solidFill>
                  <a:srgbClr val="FF0000"/>
                </a:solidFill>
                <a:latin typeface="Times New Roman" panose="02020603050405020304" pitchFamily="18" charset="0"/>
                <a:cs typeface="Times New Roman" panose="02020603050405020304" pitchFamily="18" charset="0"/>
              </a:rPr>
              <a:t>giàu</a:t>
            </a:r>
            <a:r>
              <a:rPr lang="en-US" sz="3600" i="1" dirty="0" smtClean="0">
                <a:solidFill>
                  <a:srgbClr val="FF0000"/>
                </a:solidFill>
                <a:latin typeface="Times New Roman" panose="02020603050405020304" pitchFamily="18" charset="0"/>
                <a:cs typeface="Times New Roman" panose="02020603050405020304" pitchFamily="18" charset="0"/>
              </a:rPr>
              <a:t> </a:t>
            </a:r>
            <a:r>
              <a:rPr lang="en-US" sz="3600" i="1" dirty="0" err="1" smtClean="0">
                <a:solidFill>
                  <a:srgbClr val="FF0000"/>
                </a:solidFill>
                <a:latin typeface="Times New Roman" panose="02020603050405020304" pitchFamily="18" charset="0"/>
                <a:cs typeface="Times New Roman" panose="02020603050405020304" pitchFamily="18" charset="0"/>
              </a:rPr>
              <a:t>mạnh</a:t>
            </a:r>
            <a:r>
              <a:rPr lang="en-US" sz="3600" i="1" dirty="0" smtClean="0">
                <a:solidFill>
                  <a:srgbClr val="FF0000"/>
                </a:solidFill>
                <a:latin typeface="Times New Roman" panose="02020603050405020304" pitchFamily="18" charset="0"/>
                <a:cs typeface="Times New Roman" panose="02020603050405020304" pitchFamily="18" charset="0"/>
              </a:rPr>
              <a:t>, </a:t>
            </a:r>
            <a:r>
              <a:rPr lang="en-US" sz="3600" i="1" dirty="0" err="1" smtClean="0">
                <a:solidFill>
                  <a:srgbClr val="FF0000"/>
                </a:solidFill>
                <a:latin typeface="Times New Roman" panose="02020603050405020304" pitchFamily="18" charset="0"/>
                <a:cs typeface="Times New Roman" panose="02020603050405020304" pitchFamily="18" charset="0"/>
              </a:rPr>
              <a:t>xã</a:t>
            </a:r>
            <a:r>
              <a:rPr lang="en-US" sz="3600" i="1" dirty="0" smtClean="0">
                <a:solidFill>
                  <a:srgbClr val="FF0000"/>
                </a:solidFill>
                <a:latin typeface="Times New Roman" panose="02020603050405020304" pitchFamily="18" charset="0"/>
                <a:cs typeface="Times New Roman" panose="02020603050405020304" pitchFamily="18" charset="0"/>
              </a:rPr>
              <a:t> </a:t>
            </a:r>
            <a:r>
              <a:rPr lang="en-US" sz="3600" i="1" dirty="0" err="1" smtClean="0">
                <a:solidFill>
                  <a:srgbClr val="FF0000"/>
                </a:solidFill>
                <a:latin typeface="Times New Roman" panose="02020603050405020304" pitchFamily="18" charset="0"/>
                <a:cs typeface="Times New Roman" panose="02020603050405020304" pitchFamily="18" charset="0"/>
              </a:rPr>
              <a:t>hội</a:t>
            </a:r>
            <a:r>
              <a:rPr lang="en-US" sz="3600" i="1" dirty="0" smtClean="0">
                <a:solidFill>
                  <a:srgbClr val="FF0000"/>
                </a:solidFill>
                <a:latin typeface="Times New Roman" panose="02020603050405020304" pitchFamily="18" charset="0"/>
                <a:cs typeface="Times New Roman" panose="02020603050405020304" pitchFamily="18" charset="0"/>
              </a:rPr>
              <a:t> </a:t>
            </a:r>
            <a:r>
              <a:rPr lang="en-US" sz="3600" i="1" dirty="0" err="1" smtClean="0">
                <a:solidFill>
                  <a:srgbClr val="FF0000"/>
                </a:solidFill>
                <a:latin typeface="Times New Roman" panose="02020603050405020304" pitchFamily="18" charset="0"/>
                <a:cs typeface="Times New Roman" panose="02020603050405020304" pitchFamily="18" charset="0"/>
              </a:rPr>
              <a:t>công</a:t>
            </a:r>
            <a:r>
              <a:rPr lang="en-US" sz="3600" i="1" dirty="0" smtClean="0">
                <a:solidFill>
                  <a:srgbClr val="FF0000"/>
                </a:solidFill>
                <a:latin typeface="Times New Roman" panose="02020603050405020304" pitchFamily="18" charset="0"/>
                <a:cs typeface="Times New Roman" panose="02020603050405020304" pitchFamily="18" charset="0"/>
              </a:rPr>
              <a:t> </a:t>
            </a:r>
            <a:r>
              <a:rPr lang="en-US" sz="3600" i="1" dirty="0" err="1" smtClean="0">
                <a:solidFill>
                  <a:srgbClr val="FF0000"/>
                </a:solidFill>
                <a:latin typeface="Times New Roman" panose="02020603050405020304" pitchFamily="18" charset="0"/>
                <a:cs typeface="Times New Roman" panose="02020603050405020304" pitchFamily="18" charset="0"/>
              </a:rPr>
              <a:t>bằng</a:t>
            </a:r>
            <a:r>
              <a:rPr lang="en-US" sz="3600" i="1" dirty="0" smtClean="0">
                <a:solidFill>
                  <a:srgbClr val="FF0000"/>
                </a:solidFill>
                <a:latin typeface="Times New Roman" panose="02020603050405020304" pitchFamily="18" charset="0"/>
                <a:cs typeface="Times New Roman" panose="02020603050405020304" pitchFamily="18" charset="0"/>
              </a:rPr>
              <a:t>, </a:t>
            </a:r>
            <a:r>
              <a:rPr lang="en-US" sz="3600" i="1" dirty="0" err="1" smtClean="0">
                <a:solidFill>
                  <a:srgbClr val="FF0000"/>
                </a:solidFill>
                <a:latin typeface="Times New Roman" panose="02020603050405020304" pitchFamily="18" charset="0"/>
                <a:cs typeface="Times New Roman" panose="02020603050405020304" pitchFamily="18" charset="0"/>
              </a:rPr>
              <a:t>văn</a:t>
            </a:r>
            <a:r>
              <a:rPr lang="en-US" sz="3600" i="1" dirty="0" smtClean="0">
                <a:solidFill>
                  <a:srgbClr val="FF0000"/>
                </a:solidFill>
                <a:latin typeface="Times New Roman" panose="02020603050405020304" pitchFamily="18" charset="0"/>
                <a:cs typeface="Times New Roman" panose="02020603050405020304" pitchFamily="18" charset="0"/>
              </a:rPr>
              <a:t> minh </a:t>
            </a:r>
            <a:r>
              <a:rPr lang="en-US" sz="3600" i="1" dirty="0" err="1" smtClean="0">
                <a:solidFill>
                  <a:srgbClr val="FF0000"/>
                </a:solidFill>
                <a:latin typeface="Times New Roman" panose="02020603050405020304" pitchFamily="18" charset="0"/>
                <a:cs typeface="Times New Roman" panose="02020603050405020304" pitchFamily="18" charset="0"/>
              </a:rPr>
              <a:t>theo</a:t>
            </a:r>
            <a:r>
              <a:rPr lang="en-US" sz="3600" i="1" dirty="0" smtClean="0">
                <a:solidFill>
                  <a:srgbClr val="FF0000"/>
                </a:solidFill>
                <a:latin typeface="Times New Roman" panose="02020603050405020304" pitchFamily="18" charset="0"/>
                <a:cs typeface="Times New Roman" panose="02020603050405020304" pitchFamily="18" charset="0"/>
              </a:rPr>
              <a:t> </a:t>
            </a:r>
            <a:r>
              <a:rPr lang="en-US" sz="3600" i="1" dirty="0" err="1" smtClean="0">
                <a:solidFill>
                  <a:srgbClr val="FF0000"/>
                </a:solidFill>
                <a:latin typeface="Times New Roman" panose="02020603050405020304" pitchFamily="18" charset="0"/>
                <a:cs typeface="Times New Roman" panose="02020603050405020304" pitchFamily="18" charset="0"/>
              </a:rPr>
              <a:t>định</a:t>
            </a:r>
            <a:r>
              <a:rPr lang="en-US" sz="3600" i="1" dirty="0" smtClean="0">
                <a:solidFill>
                  <a:srgbClr val="FF0000"/>
                </a:solidFill>
                <a:latin typeface="Times New Roman" panose="02020603050405020304" pitchFamily="18" charset="0"/>
                <a:cs typeface="Times New Roman" panose="02020603050405020304" pitchFamily="18" charset="0"/>
              </a:rPr>
              <a:t> </a:t>
            </a:r>
            <a:r>
              <a:rPr lang="en-US" sz="3600" i="1" dirty="0" err="1" smtClean="0">
                <a:solidFill>
                  <a:srgbClr val="FF0000"/>
                </a:solidFill>
                <a:latin typeface="Times New Roman" panose="02020603050405020304" pitchFamily="18" charset="0"/>
                <a:cs typeface="Times New Roman" panose="02020603050405020304" pitchFamily="18" charset="0"/>
              </a:rPr>
              <a:t>hướng</a:t>
            </a:r>
            <a:r>
              <a:rPr lang="en-US" sz="3600" i="1" dirty="0" smtClean="0">
                <a:solidFill>
                  <a:srgbClr val="FF0000"/>
                </a:solidFill>
                <a:latin typeface="Times New Roman" panose="02020603050405020304" pitchFamily="18" charset="0"/>
                <a:cs typeface="Times New Roman" panose="02020603050405020304" pitchFamily="18" charset="0"/>
              </a:rPr>
              <a:t> XHCN</a:t>
            </a:r>
            <a:r>
              <a:rPr lang="en-US" sz="3600" dirty="0" smtClean="0">
                <a:latin typeface="Times New Roman" panose="02020603050405020304" pitchFamily="18" charset="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51755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665036507"/>
              </p:ext>
            </p:extLst>
          </p:nvPr>
        </p:nvGraphicFramePr>
        <p:xfrm>
          <a:off x="-152400" y="-76200"/>
          <a:ext cx="8991600" cy="693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8710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b. ĐẠI HỘI ĐẠI BIỂU TOÀN QUỐC LẦN THỨ IX (4/2001)</a:t>
            </a:r>
            <a:endParaRPr lang="en-US" dirty="0">
              <a:latin typeface="Times New Roman" panose="02020603050405020304" pitchFamily="18" charset="0"/>
              <a:cs typeface="Times New Roman" panose="02020603050405020304" pitchFamily="18" charset="0"/>
            </a:endParaRPr>
          </a:p>
        </p:txBody>
      </p:sp>
      <p:sp>
        <p:nvSpPr>
          <p:cNvPr id="3" name="TextBox 2"/>
          <p:cNvSpPr txBox="1"/>
          <p:nvPr/>
        </p:nvSpPr>
        <p:spPr>
          <a:xfrm>
            <a:off x="533400" y="2590800"/>
            <a:ext cx="7981950" cy="2308324"/>
          </a:xfrm>
          <a:prstGeom prst="rect">
            <a:avLst/>
          </a:prstGeom>
          <a:noFill/>
        </p:spPr>
        <p:txBody>
          <a:bodyPr wrap="square" rtlCol="0">
            <a:spAutoFit/>
          </a:bodyPr>
          <a:lstStyle/>
          <a:p>
            <a:pPr algn="just"/>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Kết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quả</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thực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hiện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Chiến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lược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ổn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định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và</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phát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triển</a:t>
            </a:r>
            <a:r>
              <a:rPr lang="en-US" sz="3600" dirty="0" smtClean="0">
                <a:latin typeface="Times New Roman" panose="02020603050405020304" pitchFamily="18" charset="0"/>
                <a:cs typeface="Times New Roman" panose="02020603050405020304" pitchFamily="18" charset="0"/>
              </a:rPr>
              <a:t> KT-XH </a:t>
            </a:r>
            <a:r>
              <a:rPr lang="en-US" sz="3600" dirty="0" err="1" smtClean="0">
                <a:latin typeface="Times New Roman" panose="02020603050405020304" pitchFamily="18" charset="0"/>
                <a:cs typeface="Times New Roman" panose="02020603050405020304" pitchFamily="18" charset="0"/>
              </a:rPr>
              <a:t>đến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năm</a:t>
            </a:r>
            <a:r>
              <a:rPr lang="en-US" sz="3600" dirty="0" smtClean="0">
                <a:latin typeface="Times New Roman" panose="02020603050405020304" pitchFamily="18" charset="0"/>
                <a:cs typeface="Times New Roman" panose="02020603050405020304" pitchFamily="18" charset="0"/>
              </a:rPr>
              <a:t> 2000 </a:t>
            </a:r>
            <a:r>
              <a:rPr lang="en-US" sz="3600" dirty="0" err="1" smtClean="0">
                <a:latin typeface="Times New Roman" panose="02020603050405020304" pitchFamily="18" charset="0"/>
                <a:cs typeface="Times New Roman" panose="02020603050405020304" pitchFamily="18" charset="0"/>
              </a:rPr>
              <a:t>đã</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đưa</a:t>
            </a:r>
            <a:r>
              <a:rPr lang="en-US" sz="3600" dirty="0" smtClean="0">
                <a:latin typeface="Times New Roman" panose="02020603050405020304" pitchFamily="18" charset="0"/>
                <a:cs typeface="Times New Roman" panose="02020603050405020304" pitchFamily="18" charset="0"/>
              </a:rPr>
              <a:t> “</a:t>
            </a:r>
            <a:r>
              <a:rPr lang="en-US" sz="3600" b="1" i="1" dirty="0" err="1" smtClean="0">
                <a:solidFill>
                  <a:srgbClr val="00B050"/>
                </a:solidFill>
                <a:latin typeface="Times New Roman" panose="02020603050405020304" pitchFamily="18" charset="0"/>
                <a:cs typeface="Times New Roman" panose="02020603050405020304" pitchFamily="18" charset="0"/>
              </a:rPr>
              <a:t>Tổng</a:t>
            </a:r>
            <a:r>
              <a:rPr lang="en-US" sz="3600" b="1" i="1" dirty="0" smtClean="0">
                <a:solidFill>
                  <a:srgbClr val="00B050"/>
                </a:solidFill>
                <a:latin typeface="Times New Roman" panose="02020603050405020304" pitchFamily="18" charset="0"/>
                <a:cs typeface="Times New Roman" panose="02020603050405020304" pitchFamily="18" charset="0"/>
              </a:rPr>
              <a:t> </a:t>
            </a:r>
            <a:r>
              <a:rPr lang="en-US" sz="3600" b="1" i="1" dirty="0" err="1" smtClean="0">
                <a:solidFill>
                  <a:srgbClr val="00B050"/>
                </a:solidFill>
                <a:latin typeface="Times New Roman" panose="02020603050405020304" pitchFamily="18" charset="0"/>
                <a:cs typeface="Times New Roman" panose="02020603050405020304" pitchFamily="18" charset="0"/>
              </a:rPr>
              <a:t>sản</a:t>
            </a:r>
            <a:r>
              <a:rPr lang="en-US" sz="3600" b="1" i="1" dirty="0" smtClean="0">
                <a:solidFill>
                  <a:srgbClr val="00B050"/>
                </a:solidFill>
                <a:latin typeface="Times New Roman" panose="02020603050405020304" pitchFamily="18" charset="0"/>
                <a:cs typeface="Times New Roman" panose="02020603050405020304" pitchFamily="18" charset="0"/>
              </a:rPr>
              <a:t> </a:t>
            </a:r>
            <a:r>
              <a:rPr lang="en-US" sz="3600" b="1" i="1" dirty="0" err="1" smtClean="0">
                <a:solidFill>
                  <a:srgbClr val="00B050"/>
                </a:solidFill>
                <a:latin typeface="Times New Roman" panose="02020603050405020304" pitchFamily="18" charset="0"/>
                <a:cs typeface="Times New Roman" panose="02020603050405020304" pitchFamily="18" charset="0"/>
              </a:rPr>
              <a:t>phẩm</a:t>
            </a:r>
            <a:r>
              <a:rPr lang="en-US" sz="3600" b="1" i="1" dirty="0" smtClean="0">
                <a:solidFill>
                  <a:srgbClr val="00B050"/>
                </a:solidFill>
                <a:latin typeface="Times New Roman" panose="02020603050405020304" pitchFamily="18" charset="0"/>
                <a:cs typeface="Times New Roman" panose="02020603050405020304" pitchFamily="18" charset="0"/>
              </a:rPr>
              <a:t> </a:t>
            </a:r>
            <a:r>
              <a:rPr lang="en-US" sz="3600" b="1" i="1" dirty="0" err="1" smtClean="0">
                <a:solidFill>
                  <a:srgbClr val="00B050"/>
                </a:solidFill>
                <a:latin typeface="Times New Roman" panose="02020603050405020304" pitchFamily="18" charset="0"/>
                <a:cs typeface="Times New Roman" panose="02020603050405020304" pitchFamily="18" charset="0"/>
              </a:rPr>
              <a:t>trong</a:t>
            </a:r>
            <a:r>
              <a:rPr lang="en-US" sz="3600" b="1" i="1" dirty="0" smtClean="0">
                <a:solidFill>
                  <a:srgbClr val="00B050"/>
                </a:solidFill>
                <a:latin typeface="Times New Roman" panose="02020603050405020304" pitchFamily="18" charset="0"/>
                <a:cs typeface="Times New Roman" panose="02020603050405020304" pitchFamily="18" charset="0"/>
              </a:rPr>
              <a:t> </a:t>
            </a:r>
            <a:r>
              <a:rPr lang="en-US" sz="3600" b="1" i="1" dirty="0" err="1" smtClean="0">
                <a:solidFill>
                  <a:srgbClr val="00B050"/>
                </a:solidFill>
                <a:latin typeface="Times New Roman" panose="02020603050405020304" pitchFamily="18" charset="0"/>
                <a:cs typeface="Times New Roman" panose="02020603050405020304" pitchFamily="18" charset="0"/>
              </a:rPr>
              <a:t>nước</a:t>
            </a:r>
            <a:r>
              <a:rPr lang="en-US" sz="3600" b="1" i="1" dirty="0" smtClean="0">
                <a:solidFill>
                  <a:srgbClr val="00B050"/>
                </a:solidFill>
                <a:latin typeface="Times New Roman" panose="02020603050405020304" pitchFamily="18" charset="0"/>
                <a:cs typeface="Times New Roman" panose="02020603050405020304" pitchFamily="18" charset="0"/>
              </a:rPr>
              <a:t> </a:t>
            </a:r>
            <a:r>
              <a:rPr lang="en-US" sz="3600" b="1" i="1" dirty="0" err="1" smtClean="0">
                <a:solidFill>
                  <a:srgbClr val="00B050"/>
                </a:solidFill>
                <a:latin typeface="Times New Roman" panose="02020603050405020304" pitchFamily="18" charset="0"/>
                <a:cs typeface="Times New Roman" panose="02020603050405020304" pitchFamily="18" charset="0"/>
              </a:rPr>
              <a:t>năm</a:t>
            </a:r>
            <a:r>
              <a:rPr lang="en-US" sz="3600" b="1" i="1" dirty="0" smtClean="0">
                <a:solidFill>
                  <a:srgbClr val="00B050"/>
                </a:solidFill>
                <a:latin typeface="Times New Roman" panose="02020603050405020304" pitchFamily="18" charset="0"/>
                <a:cs typeface="Times New Roman" panose="02020603050405020304" pitchFamily="18" charset="0"/>
              </a:rPr>
              <a:t> 2000 </a:t>
            </a:r>
            <a:r>
              <a:rPr lang="en-US" sz="3600" b="1" i="1" dirty="0" err="1" smtClean="0">
                <a:solidFill>
                  <a:srgbClr val="00B050"/>
                </a:solidFill>
                <a:latin typeface="Times New Roman" panose="02020603050405020304" pitchFamily="18" charset="0"/>
                <a:cs typeface="Times New Roman" panose="02020603050405020304" pitchFamily="18" charset="0"/>
              </a:rPr>
              <a:t>tăng</a:t>
            </a:r>
            <a:r>
              <a:rPr lang="en-US" sz="3600" b="1" i="1" dirty="0" smtClean="0">
                <a:solidFill>
                  <a:srgbClr val="00B050"/>
                </a:solidFill>
                <a:latin typeface="Times New Roman" panose="02020603050405020304" pitchFamily="18" charset="0"/>
                <a:cs typeface="Times New Roman" panose="02020603050405020304" pitchFamily="18" charset="0"/>
              </a:rPr>
              <a:t> </a:t>
            </a:r>
            <a:r>
              <a:rPr lang="en-US" sz="3600" b="1" i="1" dirty="0" err="1" smtClean="0">
                <a:solidFill>
                  <a:srgbClr val="00B050"/>
                </a:solidFill>
                <a:latin typeface="Times New Roman" panose="02020603050405020304" pitchFamily="18" charset="0"/>
                <a:cs typeface="Times New Roman" panose="02020603050405020304" pitchFamily="18" charset="0"/>
              </a:rPr>
              <a:t>hơn</a:t>
            </a:r>
            <a:r>
              <a:rPr lang="en-US" sz="3600" b="1" i="1" dirty="0" smtClean="0">
                <a:solidFill>
                  <a:srgbClr val="00B050"/>
                </a:solidFill>
                <a:latin typeface="Times New Roman" panose="02020603050405020304" pitchFamily="18" charset="0"/>
                <a:cs typeface="Times New Roman" panose="02020603050405020304" pitchFamily="18" charset="0"/>
              </a:rPr>
              <a:t> </a:t>
            </a:r>
            <a:r>
              <a:rPr lang="en-US" sz="3600" b="1" i="1" dirty="0" err="1" smtClean="0">
                <a:solidFill>
                  <a:srgbClr val="00B050"/>
                </a:solidFill>
                <a:latin typeface="Times New Roman" panose="02020603050405020304" pitchFamily="18" charset="0"/>
                <a:cs typeface="Times New Roman" panose="02020603050405020304" pitchFamily="18" charset="0"/>
              </a:rPr>
              <a:t>gấp</a:t>
            </a:r>
            <a:r>
              <a:rPr lang="en-US" sz="3600" b="1" i="1" dirty="0" smtClean="0">
                <a:solidFill>
                  <a:srgbClr val="00B050"/>
                </a:solidFill>
                <a:latin typeface="Times New Roman" panose="02020603050405020304" pitchFamily="18" charset="0"/>
                <a:cs typeface="Times New Roman" panose="02020603050405020304" pitchFamily="18" charset="0"/>
              </a:rPr>
              <a:t> </a:t>
            </a:r>
            <a:r>
              <a:rPr lang="en-US" sz="3600" b="1" i="1" dirty="0" err="1" smtClean="0">
                <a:solidFill>
                  <a:srgbClr val="00B050"/>
                </a:solidFill>
                <a:latin typeface="Times New Roman" panose="02020603050405020304" pitchFamily="18" charset="0"/>
                <a:cs typeface="Times New Roman" panose="02020603050405020304" pitchFamily="18" charset="0"/>
              </a:rPr>
              <a:t>đôi</a:t>
            </a:r>
            <a:r>
              <a:rPr lang="en-US" sz="3600" b="1" i="1" dirty="0" smtClean="0">
                <a:solidFill>
                  <a:srgbClr val="00B050"/>
                </a:solidFill>
                <a:latin typeface="Times New Roman" panose="02020603050405020304" pitchFamily="18" charset="0"/>
                <a:cs typeface="Times New Roman" panose="02020603050405020304" pitchFamily="18" charset="0"/>
              </a:rPr>
              <a:t> so </a:t>
            </a:r>
            <a:r>
              <a:rPr lang="en-US" sz="3600" b="1" i="1" dirty="0" err="1" smtClean="0">
                <a:solidFill>
                  <a:srgbClr val="00B050"/>
                </a:solidFill>
                <a:latin typeface="Times New Roman" panose="02020603050405020304" pitchFamily="18" charset="0"/>
                <a:cs typeface="Times New Roman" panose="02020603050405020304" pitchFamily="18" charset="0"/>
              </a:rPr>
              <a:t>với</a:t>
            </a:r>
            <a:r>
              <a:rPr lang="en-US" sz="3600" b="1" i="1" dirty="0" smtClean="0">
                <a:solidFill>
                  <a:srgbClr val="00B050"/>
                </a:solidFill>
                <a:latin typeface="Times New Roman" panose="02020603050405020304" pitchFamily="18" charset="0"/>
                <a:cs typeface="Times New Roman" panose="02020603050405020304" pitchFamily="18" charset="0"/>
              </a:rPr>
              <a:t> </a:t>
            </a:r>
            <a:r>
              <a:rPr lang="en-US" sz="3600" b="1" i="1" dirty="0" err="1" smtClean="0">
                <a:solidFill>
                  <a:srgbClr val="00B050"/>
                </a:solidFill>
                <a:latin typeface="Times New Roman" panose="02020603050405020304" pitchFamily="18" charset="0"/>
                <a:cs typeface="Times New Roman" panose="02020603050405020304" pitchFamily="18" charset="0"/>
              </a:rPr>
              <a:t>năm</a:t>
            </a:r>
            <a:r>
              <a:rPr lang="en-US" sz="3600" b="1" i="1" dirty="0" smtClean="0">
                <a:solidFill>
                  <a:srgbClr val="00B050"/>
                </a:solidFill>
                <a:latin typeface="Times New Roman" panose="02020603050405020304" pitchFamily="18" charset="0"/>
                <a:cs typeface="Times New Roman" panose="02020603050405020304" pitchFamily="18" charset="0"/>
              </a:rPr>
              <a:t> 1990</a:t>
            </a:r>
            <a:r>
              <a:rPr lang="en-US" sz="3600" dirty="0" smtClean="0">
                <a:latin typeface="Times New Roman" panose="02020603050405020304" pitchFamily="18" charset="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04807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969301663"/>
              </p:ext>
            </p:extLst>
          </p:nvPr>
        </p:nvGraphicFramePr>
        <p:xfrm>
          <a:off x="304800" y="304800"/>
          <a:ext cx="8534400" cy="6553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62392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040600796"/>
              </p:ext>
            </p:extLst>
          </p:nvPr>
        </p:nvGraphicFramePr>
        <p:xfrm>
          <a:off x="228600" y="76200"/>
          <a:ext cx="8763000" cy="662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30615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0" y="152400"/>
            <a:ext cx="8610600" cy="1676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FFFF00"/>
                </a:solidFill>
                <a:latin typeface="Times New Roman" panose="02020603050405020304" pitchFamily="18" charset="0"/>
                <a:cs typeface="Times New Roman" panose="02020603050405020304" pitchFamily="18" charset="0"/>
              </a:rPr>
              <a:t>C. ĐẠI HỘI ĐẠI BIỂU TOÀN QUỐC LẦN THỨ  </a:t>
            </a:r>
            <a:r>
              <a:rPr lang="en-US" sz="3600" b="1" dirty="0">
                <a:solidFill>
                  <a:srgbClr val="FFFF00"/>
                </a:solidFill>
                <a:latin typeface="Times New Roman" panose="02020603050405020304" pitchFamily="18" charset="0"/>
                <a:cs typeface="Times New Roman" panose="02020603050405020304" pitchFamily="18" charset="0"/>
              </a:rPr>
              <a:t>X </a:t>
            </a:r>
            <a:r>
              <a:rPr lang="en-US" sz="3600" b="1" dirty="0" smtClean="0">
                <a:solidFill>
                  <a:srgbClr val="FFFF00"/>
                </a:solidFill>
                <a:latin typeface="Times New Roman" panose="02020603050405020304" pitchFamily="18" charset="0"/>
                <a:cs typeface="Times New Roman" panose="02020603050405020304" pitchFamily="18" charset="0"/>
              </a:rPr>
              <a:t>(4/2006</a:t>
            </a:r>
            <a:r>
              <a:rPr lang="en-US" sz="3600" b="1" dirty="0">
                <a:solidFill>
                  <a:srgbClr val="FFFF00"/>
                </a:solidFill>
                <a:latin typeface="Times New Roman" panose="02020603050405020304" pitchFamily="18" charset="0"/>
                <a:cs typeface="Times New Roman" panose="02020603050405020304" pitchFamily="18" charset="0"/>
              </a:rPr>
              <a:t>)</a:t>
            </a:r>
          </a:p>
        </p:txBody>
      </p:sp>
      <p:sp>
        <p:nvSpPr>
          <p:cNvPr id="4" name="Rounded Rectangle 3"/>
          <p:cNvSpPr/>
          <p:nvPr/>
        </p:nvSpPr>
        <p:spPr>
          <a:xfrm>
            <a:off x="228600" y="2209800"/>
            <a:ext cx="2590800" cy="44196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200" dirty="0" err="1">
                <a:latin typeface="Times New Roman" panose="02020603050405020304" pitchFamily="18" charset="0"/>
                <a:cs typeface="Times New Roman" panose="02020603050405020304" pitchFamily="18" charset="0"/>
              </a:rPr>
              <a:t>Bổ</a:t>
            </a:r>
            <a:r>
              <a:rPr lang="en-US" sz="2200" dirty="0">
                <a:latin typeface="Times New Roman" panose="02020603050405020304" pitchFamily="18" charset="0"/>
                <a:cs typeface="Times New Roman" panose="02020603050405020304" pitchFamily="18" charset="0"/>
              </a:rPr>
              <a:t> sung 2 </a:t>
            </a:r>
            <a:r>
              <a:rPr lang="en-US" sz="2200" dirty="0" err="1">
                <a:latin typeface="Times New Roman" panose="02020603050405020304" pitchFamily="18" charset="0"/>
                <a:cs typeface="Times New Roman" panose="02020603050405020304" pitchFamily="18" charset="0"/>
              </a:rPr>
              <a:t>đặc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trưng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CNXH: </a:t>
            </a:r>
            <a:r>
              <a:rPr lang="en-US" sz="2200" dirty="0" err="1">
                <a:latin typeface="Times New Roman" panose="02020603050405020304" pitchFamily="18" charset="0"/>
                <a:cs typeface="Times New Roman" panose="02020603050405020304" pitchFamily="18" charset="0"/>
              </a:rPr>
              <a:t>Dân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giàu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nước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bằng</a:t>
            </a:r>
            <a:r>
              <a:rPr lang="en-US" sz="2200" dirty="0">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dân</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chủ</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văn</a:t>
            </a:r>
            <a:r>
              <a:rPr lang="en-US" sz="2200" dirty="0">
                <a:latin typeface="Times New Roman" panose="02020603050405020304" pitchFamily="18" charset="0"/>
                <a:cs typeface="Times New Roman" panose="02020603050405020304" pitchFamily="18" charset="0"/>
              </a:rPr>
              <a:t> minh;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nước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XHCN. </a:t>
            </a:r>
            <a:r>
              <a:rPr lang="en-US" sz="2200" dirty="0" err="1">
                <a:latin typeface="Times New Roman" panose="02020603050405020304" pitchFamily="18" charset="0"/>
                <a:cs typeface="Times New Roman" panose="02020603050405020304" pitchFamily="18" charset="0"/>
              </a:rPr>
              <a:t>Đồng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diễn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đặc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trưng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khác</a:t>
            </a:r>
            <a:r>
              <a:rPr lang="en-US" sz="2200" dirty="0">
                <a:latin typeface="Times New Roman" panose="02020603050405020304" pitchFamily="18" charset="0"/>
                <a:cs typeface="Times New Roman" panose="02020603050405020304" pitchFamily="18" charset="0"/>
              </a:rPr>
              <a:t>.</a:t>
            </a:r>
          </a:p>
        </p:txBody>
      </p:sp>
      <p:sp>
        <p:nvSpPr>
          <p:cNvPr id="5" name="Rounded Rectangle 4"/>
          <p:cNvSpPr/>
          <p:nvPr/>
        </p:nvSpPr>
        <p:spPr>
          <a:xfrm>
            <a:off x="2819400" y="2209800"/>
            <a:ext cx="1828800" cy="44196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200" b="1" dirty="0" err="1">
                <a:solidFill>
                  <a:schemeClr val="bg1"/>
                </a:solidFill>
                <a:latin typeface="Times New Roman" panose="02020603050405020304" pitchFamily="18" charset="0"/>
                <a:cs typeface="Times New Roman" panose="02020603050405020304" pitchFamily="18" charset="0"/>
              </a:rPr>
              <a:t>Xác</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định</a:t>
            </a:r>
            <a:r>
              <a:rPr lang="en-US" sz="2200" b="1" dirty="0">
                <a:solidFill>
                  <a:schemeClr val="bg1"/>
                </a:solidFill>
                <a:latin typeface="Times New Roman" panose="02020603050405020304" pitchFamily="18" charset="0"/>
                <a:cs typeface="Times New Roman" panose="02020603050405020304" pitchFamily="18" charset="0"/>
              </a:rPr>
              <a:t> </a:t>
            </a:r>
            <a:r>
              <a:rPr lang="vi-VN" sz="2200" b="1" dirty="0">
                <a:solidFill>
                  <a:schemeClr val="bg1"/>
                </a:solidFill>
                <a:latin typeface="Times New Roman" panose="02020603050405020304" pitchFamily="18" charset="0"/>
                <a:cs typeface="Times New Roman" panose="02020603050405020304" pitchFamily="18" charset="0"/>
              </a:rPr>
              <a:t>xây dựng, chỉnh đốn Đảng </a:t>
            </a:r>
            <a:r>
              <a:rPr lang="en-US" sz="2200" b="1" dirty="0" err="1">
                <a:solidFill>
                  <a:schemeClr val="bg1"/>
                </a:solidFill>
                <a:latin typeface="Times New Roman" panose="02020603050405020304" pitchFamily="18" charset="0"/>
                <a:cs typeface="Times New Roman" panose="02020603050405020304" pitchFamily="18" charset="0"/>
              </a:rPr>
              <a:t>là</a:t>
            </a:r>
            <a:r>
              <a:rPr lang="en-US" sz="2200" b="1" dirty="0">
                <a:solidFill>
                  <a:schemeClr val="bg1"/>
                </a:solidFill>
                <a:latin typeface="Times New Roman" panose="02020603050405020304" pitchFamily="18" charset="0"/>
                <a:cs typeface="Times New Roman" panose="02020603050405020304" pitchFamily="18" charset="0"/>
              </a:rPr>
              <a:t> </a:t>
            </a:r>
            <a:r>
              <a:rPr lang="vi-VN" sz="2200" b="1" dirty="0">
                <a:solidFill>
                  <a:schemeClr val="bg1"/>
                </a:solidFill>
                <a:latin typeface="Times New Roman" panose="02020603050405020304" pitchFamily="18" charset="0"/>
                <a:cs typeface="Times New Roman" panose="02020603050405020304" pitchFamily="18" charset="0"/>
              </a:rPr>
              <a:t>nhiệm vụ then chốt </a:t>
            </a:r>
            <a:r>
              <a:rPr lang="en-US" sz="2200" b="1" dirty="0" err="1">
                <a:solidFill>
                  <a:schemeClr val="bg1"/>
                </a:solidFill>
                <a:latin typeface="Times New Roman" panose="02020603050405020304" pitchFamily="18" charset="0"/>
                <a:cs typeface="Times New Roman" panose="02020603050405020304" pitchFamily="18" charset="0"/>
              </a:rPr>
              <a:t>hàng</a:t>
            </a:r>
            <a:r>
              <a:rPr lang="en-US" sz="2200" b="1" dirty="0">
                <a:solidFill>
                  <a:schemeClr val="bg1"/>
                </a:solidFill>
                <a:latin typeface="Times New Roman" panose="02020603050405020304" pitchFamily="18" charset="0"/>
                <a:cs typeface="Times New Roman" panose="02020603050405020304" pitchFamily="18" charset="0"/>
              </a:rPr>
              <a:t> </a:t>
            </a:r>
            <a:r>
              <a:rPr lang="vi-VN" sz="2200" b="1" dirty="0">
                <a:solidFill>
                  <a:schemeClr val="bg1"/>
                </a:solidFill>
                <a:latin typeface="Times New Roman" panose="02020603050405020304" pitchFamily="18" charset="0"/>
                <a:cs typeface="Times New Roman" panose="02020603050405020304" pitchFamily="18" charset="0"/>
              </a:rPr>
              <a:t>đầu</a:t>
            </a:r>
            <a:r>
              <a:rPr lang="en-US" sz="2200" b="1" dirty="0">
                <a:solidFill>
                  <a:schemeClr val="bg1"/>
                </a:solidFill>
                <a:latin typeface="Times New Roman" panose="02020603050405020304" pitchFamily="18" charset="0"/>
                <a:cs typeface="Times New Roman" panose="02020603050405020304" pitchFamily="18" charset="0"/>
              </a:rPr>
              <a:t>.</a:t>
            </a:r>
          </a:p>
        </p:txBody>
      </p:sp>
      <p:sp>
        <p:nvSpPr>
          <p:cNvPr id="6" name="Rounded Rectangle 5"/>
          <p:cNvSpPr/>
          <p:nvPr/>
        </p:nvSpPr>
        <p:spPr>
          <a:xfrm>
            <a:off x="4648200" y="2209800"/>
            <a:ext cx="1752600" cy="44196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200" dirty="0">
                <a:latin typeface="Times New Roman" panose="02020603050405020304" pitchFamily="18" charset="0"/>
                <a:cs typeface="Times New Roman" panose="02020603050405020304" pitchFamily="18" charset="0"/>
              </a:rPr>
              <a:t>C</a:t>
            </a:r>
            <a:r>
              <a:rPr lang="vi-VN" sz="2200" dirty="0">
                <a:latin typeface="Times New Roman" panose="02020603050405020304" pitchFamily="18" charset="0"/>
                <a:cs typeface="Times New Roman" panose="02020603050405020304" pitchFamily="18" charset="0"/>
              </a:rPr>
              <a:t>ho phép đảng viên làm </a:t>
            </a:r>
            <a:r>
              <a:rPr lang="en-US" sz="2200" dirty="0">
                <a:latin typeface="Times New Roman" panose="02020603050405020304" pitchFamily="18" charset="0"/>
                <a:cs typeface="Times New Roman" panose="02020603050405020304" pitchFamily="18" charset="0"/>
              </a:rPr>
              <a:t>KT </a:t>
            </a:r>
            <a:r>
              <a:rPr lang="vi-VN" sz="2200" dirty="0">
                <a:latin typeface="Times New Roman" panose="02020603050405020304" pitchFamily="18" charset="0"/>
                <a:cs typeface="Times New Roman" panose="02020603050405020304" pitchFamily="18" charset="0"/>
              </a:rPr>
              <a:t>tư nhân</a:t>
            </a:r>
            <a:endParaRPr lang="en-US" sz="2200" dirty="0">
              <a:latin typeface="Times New Roman" panose="02020603050405020304" pitchFamily="18" charset="0"/>
              <a:cs typeface="Times New Roman" panose="02020603050405020304" pitchFamily="18" charset="0"/>
            </a:endParaRPr>
          </a:p>
        </p:txBody>
      </p:sp>
      <p:sp>
        <p:nvSpPr>
          <p:cNvPr id="7" name="Rounded Rectangle 6"/>
          <p:cNvSpPr/>
          <p:nvPr/>
        </p:nvSpPr>
        <p:spPr>
          <a:xfrm>
            <a:off x="6400800" y="2209800"/>
            <a:ext cx="2438400" cy="441960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dấu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mốc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trọng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đẩy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mạnh</a:t>
            </a:r>
            <a:r>
              <a:rPr lang="en-US" sz="2200" dirty="0">
                <a:latin typeface="Times New Roman" panose="02020603050405020304" pitchFamily="18" charset="0"/>
                <a:cs typeface="Times New Roman" panose="02020603050405020304" pitchFamily="18" charset="0"/>
              </a:rPr>
              <a:t> CNH, HĐH: Đ</a:t>
            </a:r>
            <a:r>
              <a:rPr lang="vi-VN" sz="2200" dirty="0">
                <a:latin typeface="Times New Roman" panose="02020603050405020304" pitchFamily="18" charset="0"/>
                <a:cs typeface="Times New Roman" panose="02020603050405020304" pitchFamily="18" charset="0"/>
              </a:rPr>
              <a:t>ẩy mạnh </a:t>
            </a:r>
            <a:r>
              <a:rPr lang="en-US" sz="2200" dirty="0">
                <a:latin typeface="Times New Roman" panose="02020603050405020304" pitchFamily="18" charset="0"/>
                <a:cs typeface="Times New Roman" panose="02020603050405020304" pitchFamily="18" charset="0"/>
              </a:rPr>
              <a:t>CNH-HĐH</a:t>
            </a:r>
            <a:r>
              <a:rPr lang="vi-VN" sz="2200" dirty="0">
                <a:latin typeface="Times New Roman" panose="02020603050405020304" pitchFamily="18" charset="0"/>
                <a:cs typeface="Times New Roman" panose="02020603050405020304" pitchFamily="18" charset="0"/>
              </a:rPr>
              <a:t> gắn với phát triển kinh tế tri thức</a:t>
            </a:r>
            <a:r>
              <a:rPr lang="en-US" sz="2200" dirty="0">
                <a:latin typeface="Times New Roman" panose="02020603050405020304" pitchFamily="18" charset="0"/>
                <a:cs typeface="Times New Roman" panose="02020603050405020304" pitchFamily="18" charset="0"/>
              </a:rPr>
              <a:t>; </a:t>
            </a:r>
            <a:r>
              <a:rPr lang="vi-VN" sz="2200" dirty="0">
                <a:latin typeface="Times New Roman" panose="02020603050405020304" pitchFamily="18" charset="0"/>
                <a:cs typeface="Times New Roman" panose="02020603050405020304" pitchFamily="18" charset="0"/>
              </a:rPr>
              <a:t>chủ động, tích cực hội nhập kinh tế quốc tế</a:t>
            </a:r>
            <a:r>
              <a:rPr lang="en-US" sz="2200" dirty="0">
                <a:latin typeface="Times New Roman" panose="02020603050405020304" pitchFamily="18" charset="0"/>
                <a:cs typeface="Times New Roman" panose="02020603050405020304" pitchFamily="18" charset="0"/>
              </a:rPr>
              <a:t>.</a:t>
            </a:r>
          </a:p>
        </p:txBody>
      </p:sp>
      <p:cxnSp>
        <p:nvCxnSpPr>
          <p:cNvPr id="9" name="Straight Arrow Connector 8"/>
          <p:cNvCxnSpPr>
            <a:endCxn id="4" idx="0"/>
          </p:cNvCxnSpPr>
          <p:nvPr/>
        </p:nvCxnSpPr>
        <p:spPr>
          <a:xfrm flipH="1">
            <a:off x="1524000" y="1828800"/>
            <a:ext cx="182880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962400" y="19050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410200" y="1828800"/>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248400" y="1752600"/>
            <a:ext cx="1427018"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6967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smtClean="0">
                <a:latin typeface="Times New Roman" panose="02020603050405020304" pitchFamily="18" charset="0"/>
                <a:cs typeface="Times New Roman" panose="02020603050405020304" pitchFamily="18" charset="0"/>
              </a:rPr>
              <a:t>d. ĐẠI HỘI ĐẠI BIỂU TOÀN QUỐC LẦN THỨ XI (1/2011)</a:t>
            </a:r>
            <a:endParaRPr lang="en-US" sz="3600" dirty="0">
              <a:latin typeface="Times New Roman" panose="02020603050405020304" pitchFamily="18" charset="0"/>
              <a:cs typeface="Times New Roman" panose="02020603050405020304" pitchFamily="18" charset="0"/>
            </a:endParaRPr>
          </a:p>
        </p:txBody>
      </p:sp>
      <p:graphicFrame>
        <p:nvGraphicFramePr>
          <p:cNvPr id="4" name="Diagram 3"/>
          <p:cNvGraphicFramePr/>
          <p:nvPr>
            <p:extLst>
              <p:ext uri="{D42A27DB-BD31-4B8C-83A1-F6EECF244321}">
                <p14:modId xmlns:p14="http://schemas.microsoft.com/office/powerpoint/2010/main" val="3165484644"/>
              </p:ext>
            </p:extLst>
          </p:nvPr>
        </p:nvGraphicFramePr>
        <p:xfrm>
          <a:off x="381000" y="2286000"/>
          <a:ext cx="8534400" cy="317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6222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Times New Roman" panose="02020603050405020304" pitchFamily="18" charset="0"/>
                <a:cs typeface="Times New Roman" panose="02020603050405020304" pitchFamily="18" charset="0"/>
              </a:rPr>
              <a:t>b. ĐẠI HỘI ĐẠI BIỂU TOÀN QUỐC LẦN THỨ IV CỦA ĐẢNG (12/1976)</a:t>
            </a:r>
            <a:endParaRPr lang="en-US" sz="3600" b="1" dirty="0">
              <a:latin typeface="Times New Roman" panose="02020603050405020304" pitchFamily="18" charset="0"/>
              <a:cs typeface="Times New Roman" panose="02020603050405020304" pitchFamily="18" charset="0"/>
            </a:endParaRPr>
          </a:p>
        </p:txBody>
      </p:sp>
      <p:grpSp>
        <p:nvGrpSpPr>
          <p:cNvPr id="3" name="Group 2"/>
          <p:cNvGrpSpPr/>
          <p:nvPr/>
        </p:nvGrpSpPr>
        <p:grpSpPr>
          <a:xfrm>
            <a:off x="457200" y="2805618"/>
            <a:ext cx="1905000" cy="3671382"/>
            <a:chOff x="2514601" y="1"/>
            <a:chExt cx="1937188" cy="1246764"/>
          </a:xfrm>
          <a:scene3d>
            <a:camera prst="orthographicFront"/>
            <a:lightRig rig="threePt" dir="t">
              <a:rot lat="0" lon="0" rev="7500000"/>
            </a:lightRig>
          </a:scene3d>
        </p:grpSpPr>
        <p:sp>
          <p:nvSpPr>
            <p:cNvPr id="4" name="Rounded Rectangle 3"/>
            <p:cNvSpPr/>
            <p:nvPr/>
          </p:nvSpPr>
          <p:spPr>
            <a:xfrm>
              <a:off x="2514601" y="1"/>
              <a:ext cx="1937188" cy="1246764"/>
            </a:xfrm>
            <a:prstGeom prst="roundRect">
              <a:avLst>
                <a:gd name="adj" fmla="val 10000"/>
              </a:avLst>
            </a:prstGeom>
            <a:sp3d prstMaterial="plastic">
              <a:bevelT w="127000" h="25400" prst="relaxedInset"/>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5" name="Rounded Rectangle 4"/>
            <p:cNvSpPr txBox="1"/>
            <p:nvPr/>
          </p:nvSpPr>
          <p:spPr>
            <a:xfrm>
              <a:off x="2551117" y="36517"/>
              <a:ext cx="1864156" cy="1173732"/>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3600" kern="1200" dirty="0" smtClean="0">
                  <a:latin typeface="Times New Roman" panose="02020603050405020304" pitchFamily="18" charset="0"/>
                  <a:cs typeface="Times New Roman" panose="02020603050405020304" pitchFamily="18" charset="0"/>
                </a:rPr>
                <a:t>3 </a:t>
              </a:r>
              <a:r>
                <a:rPr lang="en-US" sz="3600" kern="1200" dirty="0" err="1" smtClean="0">
                  <a:latin typeface="Times New Roman" panose="02020603050405020304" pitchFamily="18" charset="0"/>
                  <a:cs typeface="Times New Roman" panose="02020603050405020304" pitchFamily="18" charset="0"/>
                </a:rPr>
                <a:t>đặc</a:t>
              </a:r>
              <a:r>
                <a:rPr lang="en-US" sz="3600" kern="1200" dirty="0" smtClean="0">
                  <a:latin typeface="Times New Roman" panose="02020603050405020304" pitchFamily="18" charset="0"/>
                  <a:cs typeface="Times New Roman" panose="02020603050405020304" pitchFamily="18" charset="0"/>
                </a:rPr>
                <a:t> </a:t>
              </a:r>
              <a:r>
                <a:rPr lang="en-US" sz="3600" kern="1200" dirty="0" err="1" smtClean="0">
                  <a:latin typeface="Times New Roman" panose="02020603050405020304" pitchFamily="18" charset="0"/>
                  <a:cs typeface="Times New Roman" panose="02020603050405020304" pitchFamily="18" charset="0"/>
                </a:rPr>
                <a:t>điểm</a:t>
              </a:r>
              <a:r>
                <a:rPr lang="en-US" sz="3600" kern="1200" dirty="0" smtClean="0">
                  <a:latin typeface="Times New Roman" panose="02020603050405020304" pitchFamily="18" charset="0"/>
                  <a:cs typeface="Times New Roman" panose="02020603050405020304" pitchFamily="18" charset="0"/>
                </a:rPr>
                <a:t> </a:t>
              </a:r>
              <a:r>
                <a:rPr lang="en-US" sz="3600" kern="1200" dirty="0" err="1" smtClean="0">
                  <a:latin typeface="Times New Roman" panose="02020603050405020304" pitchFamily="18" charset="0"/>
                  <a:cs typeface="Times New Roman" panose="02020603050405020304" pitchFamily="18" charset="0"/>
                </a:rPr>
                <a:t>lớn</a:t>
              </a:r>
              <a:r>
                <a:rPr lang="en-US" sz="3600" kern="1200" dirty="0" smtClean="0">
                  <a:latin typeface="Times New Roman" panose="02020603050405020304" pitchFamily="18" charset="0"/>
                  <a:cs typeface="Times New Roman" panose="02020603050405020304" pitchFamily="18" charset="0"/>
                </a:rPr>
                <a:t> </a:t>
              </a:r>
              <a:r>
                <a:rPr lang="en-US" sz="3600" kern="1200" dirty="0" err="1" smtClean="0">
                  <a:latin typeface="Times New Roman" panose="02020603050405020304" pitchFamily="18" charset="0"/>
                  <a:cs typeface="Times New Roman" panose="02020603050405020304" pitchFamily="18" charset="0"/>
                </a:rPr>
                <a:t>của</a:t>
              </a:r>
              <a:r>
                <a:rPr lang="en-US" sz="3600" kern="1200" dirty="0" smtClean="0">
                  <a:latin typeface="Times New Roman" panose="02020603050405020304" pitchFamily="18" charset="0"/>
                  <a:cs typeface="Times New Roman" panose="02020603050405020304" pitchFamily="18" charset="0"/>
                </a:rPr>
                <a:t> CMVN</a:t>
              </a:r>
              <a:endParaRPr lang="en-US" sz="3600" kern="1200" dirty="0">
                <a:latin typeface="Times New Roman" panose="02020603050405020304" pitchFamily="18" charset="0"/>
                <a:cs typeface="Times New Roman" panose="02020603050405020304" pitchFamily="18" charset="0"/>
              </a:endParaRPr>
            </a:p>
          </p:txBody>
        </p:sp>
      </p:grpSp>
      <p:grpSp>
        <p:nvGrpSpPr>
          <p:cNvPr id="6" name="Group 5"/>
          <p:cNvGrpSpPr/>
          <p:nvPr/>
        </p:nvGrpSpPr>
        <p:grpSpPr>
          <a:xfrm>
            <a:off x="2667000" y="2856711"/>
            <a:ext cx="1828800" cy="3620289"/>
            <a:chOff x="2313773" y="1392190"/>
            <a:chExt cx="2340316" cy="1144577"/>
          </a:xfrm>
          <a:scene3d>
            <a:camera prst="orthographicFront"/>
            <a:lightRig rig="threePt" dir="t">
              <a:rot lat="0" lon="0" rev="7500000"/>
            </a:lightRig>
          </a:scene3d>
        </p:grpSpPr>
        <p:sp>
          <p:nvSpPr>
            <p:cNvPr id="7" name="Rounded Rectangle 6"/>
            <p:cNvSpPr/>
            <p:nvPr/>
          </p:nvSpPr>
          <p:spPr>
            <a:xfrm>
              <a:off x="2313773" y="1392190"/>
              <a:ext cx="2340316" cy="1144577"/>
            </a:xfrm>
            <a:prstGeom prst="roundRect">
              <a:avLst>
                <a:gd name="adj" fmla="val 10000"/>
              </a:avLst>
            </a:prstGeom>
            <a:sp3d prstMaterial="plastic">
              <a:bevelT w="127000" h="25400" prst="relaxedInset"/>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8" name="Rounded Rectangle 4"/>
            <p:cNvSpPr txBox="1"/>
            <p:nvPr/>
          </p:nvSpPr>
          <p:spPr>
            <a:xfrm>
              <a:off x="2347297" y="1425714"/>
              <a:ext cx="2273268" cy="1077529"/>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it-IT" sz="3200" kern="1200" dirty="0" smtClean="0">
                  <a:latin typeface="Times New Roman" panose="02020603050405020304" pitchFamily="18" charset="0"/>
                  <a:cs typeface="Times New Roman" panose="02020603050405020304" pitchFamily="18" charset="0"/>
                </a:rPr>
                <a:t>Xác định đường lối chung của cách mạng XHCN trong giai đoạn mới </a:t>
              </a:r>
              <a:endParaRPr lang="en-US" sz="3200" kern="1200" dirty="0">
                <a:latin typeface="Times New Roman" panose="02020603050405020304" pitchFamily="18" charset="0"/>
                <a:cs typeface="Times New Roman" panose="02020603050405020304" pitchFamily="18" charset="0"/>
              </a:endParaRPr>
            </a:p>
          </p:txBody>
        </p:sp>
      </p:grpSp>
      <p:grpSp>
        <p:nvGrpSpPr>
          <p:cNvPr id="9" name="Group 8"/>
          <p:cNvGrpSpPr/>
          <p:nvPr/>
        </p:nvGrpSpPr>
        <p:grpSpPr>
          <a:xfrm>
            <a:off x="4648200" y="2839843"/>
            <a:ext cx="1828800" cy="3637157"/>
            <a:chOff x="2114985" y="2652738"/>
            <a:chExt cx="2135976" cy="1178313"/>
          </a:xfrm>
          <a:scene3d>
            <a:camera prst="orthographicFront"/>
            <a:lightRig rig="threePt" dir="t">
              <a:rot lat="0" lon="0" rev="7500000"/>
            </a:lightRig>
          </a:scene3d>
        </p:grpSpPr>
        <p:sp>
          <p:nvSpPr>
            <p:cNvPr id="10" name="Rounded Rectangle 9"/>
            <p:cNvSpPr/>
            <p:nvPr/>
          </p:nvSpPr>
          <p:spPr>
            <a:xfrm>
              <a:off x="2114985" y="2652738"/>
              <a:ext cx="2135976" cy="1178313"/>
            </a:xfrm>
            <a:prstGeom prst="roundRect">
              <a:avLst>
                <a:gd name="adj" fmla="val 10000"/>
              </a:avLst>
            </a:prstGeom>
            <a:sp3d prstMaterial="plastic">
              <a:bevelT w="127000" h="25400" prst="relaxedInset"/>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11" name="Rounded Rectangle 4"/>
            <p:cNvSpPr txBox="1"/>
            <p:nvPr/>
          </p:nvSpPr>
          <p:spPr>
            <a:xfrm>
              <a:off x="2313773" y="2698539"/>
              <a:ext cx="1848189" cy="1109289"/>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it-IT" sz="3200" kern="1200" dirty="0" smtClean="0">
                  <a:latin typeface="Times New Roman" panose="02020603050405020304" pitchFamily="18" charset="0"/>
                  <a:cs typeface="Times New Roman" panose="02020603050405020304" pitchFamily="18" charset="0"/>
                </a:rPr>
                <a:t>Xác định đường lối xây dựng, phát triển KT</a:t>
              </a:r>
              <a:endParaRPr lang="en-US" sz="3200" kern="1200" dirty="0">
                <a:latin typeface="Times New Roman" panose="02020603050405020304" pitchFamily="18" charset="0"/>
                <a:cs typeface="Times New Roman" panose="02020603050405020304" pitchFamily="18" charset="0"/>
              </a:endParaRPr>
            </a:p>
          </p:txBody>
        </p:sp>
      </p:grpSp>
      <p:grpSp>
        <p:nvGrpSpPr>
          <p:cNvPr id="12" name="Group 11"/>
          <p:cNvGrpSpPr/>
          <p:nvPr/>
        </p:nvGrpSpPr>
        <p:grpSpPr>
          <a:xfrm>
            <a:off x="6629400" y="2763116"/>
            <a:ext cx="1885950" cy="3713884"/>
            <a:chOff x="3771327" y="5221430"/>
            <a:chExt cx="1585553" cy="1331769"/>
          </a:xfrm>
          <a:scene3d>
            <a:camera prst="orthographicFront"/>
            <a:lightRig rig="threePt" dir="t">
              <a:rot lat="0" lon="0" rev="7500000"/>
            </a:lightRig>
          </a:scene3d>
        </p:grpSpPr>
        <p:sp>
          <p:nvSpPr>
            <p:cNvPr id="13" name="Rounded Rectangle 12"/>
            <p:cNvSpPr/>
            <p:nvPr/>
          </p:nvSpPr>
          <p:spPr>
            <a:xfrm>
              <a:off x="3771327" y="5221430"/>
              <a:ext cx="1585553" cy="1331769"/>
            </a:xfrm>
            <a:prstGeom prst="roundRect">
              <a:avLst>
                <a:gd name="adj" fmla="val 10000"/>
              </a:avLst>
            </a:prstGeom>
            <a:sp3d prstMaterial="plastic">
              <a:bevelT w="127000" h="25400" prst="relaxedInset"/>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14" name="Rounded Rectangle 4"/>
            <p:cNvSpPr txBox="1"/>
            <p:nvPr/>
          </p:nvSpPr>
          <p:spPr>
            <a:xfrm>
              <a:off x="3810333" y="5260436"/>
              <a:ext cx="1507541" cy="1253757"/>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it-IT" sz="2800" kern="1200" dirty="0" smtClean="0">
                  <a:latin typeface="Times New Roman" panose="02020603050405020304" pitchFamily="18" charset="0"/>
                  <a:cs typeface="Times New Roman" panose="02020603050405020304" pitchFamily="18" charset="0"/>
                </a:rPr>
                <a:t>Phương hướng, nhiệm vụ của KH phát triển KT và văn hoá (1976-1980) </a:t>
              </a:r>
              <a:endParaRPr lang="en-US" sz="2800" kern="1200" dirty="0">
                <a:latin typeface="Times New Roman" panose="02020603050405020304" pitchFamily="18" charset="0"/>
                <a:cs typeface="Times New Roman" panose="02020603050405020304" pitchFamily="18" charset="0"/>
              </a:endParaRPr>
            </a:p>
          </p:txBody>
        </p:sp>
      </p:grpSp>
      <p:cxnSp>
        <p:nvCxnSpPr>
          <p:cNvPr id="16" name="Straight Arrow Connector 15"/>
          <p:cNvCxnSpPr/>
          <p:nvPr/>
        </p:nvCxnSpPr>
        <p:spPr>
          <a:xfrm flipH="1">
            <a:off x="1409700" y="1690689"/>
            <a:ext cx="2095500" cy="963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505200" y="1690689"/>
            <a:ext cx="0" cy="1072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581400" y="1742895"/>
            <a:ext cx="2057400" cy="1020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505200" y="1706911"/>
            <a:ext cx="3733800" cy="1026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2908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838200" y="533400"/>
            <a:ext cx="7848600" cy="14478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1143000"/>
            <a:ext cx="7886700" cy="762000"/>
          </a:xfrm>
        </p:spPr>
        <p:txBody>
          <a:bodyPr>
            <a:noAutofit/>
          </a:bodyPr>
          <a:lstStyle/>
          <a:p>
            <a:pPr lvl="0" algn="ctr"/>
            <a:r>
              <a:rPr lang="en-US" sz="3600" b="1" dirty="0" err="1">
                <a:solidFill>
                  <a:schemeClr val="bg1"/>
                </a:solidFill>
                <a:latin typeface="Times New Roman" panose="02020603050405020304" pitchFamily="18" charset="0"/>
                <a:cs typeface="Times New Roman" panose="02020603050405020304" pitchFamily="18" charset="0"/>
              </a:rPr>
              <a:t>Cương</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lĩnh</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xây</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dựng</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đất</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nước</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trong</a:t>
            </a:r>
            <a:r>
              <a:rPr lang="en-US" sz="3600" b="1" dirty="0">
                <a:solidFill>
                  <a:schemeClr val="bg1"/>
                </a:solidFill>
                <a:latin typeface="Times New Roman" panose="02020603050405020304" pitchFamily="18" charset="0"/>
                <a:cs typeface="Times New Roman" panose="02020603050405020304" pitchFamily="18" charset="0"/>
              </a:rPr>
              <a:t> TK </a:t>
            </a:r>
            <a:r>
              <a:rPr lang="en-US" sz="3600" b="1" dirty="0" err="1">
                <a:solidFill>
                  <a:schemeClr val="bg1"/>
                </a:solidFill>
                <a:latin typeface="Times New Roman" panose="02020603050405020304" pitchFamily="18" charset="0"/>
                <a:cs typeface="Times New Roman" panose="02020603050405020304" pitchFamily="18" charset="0"/>
              </a:rPr>
              <a:t>quá</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độ</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lên</a:t>
            </a:r>
            <a:r>
              <a:rPr lang="en-US" sz="3600" b="1" dirty="0">
                <a:solidFill>
                  <a:schemeClr val="bg1"/>
                </a:solidFill>
                <a:latin typeface="Times New Roman" panose="02020603050405020304" pitchFamily="18" charset="0"/>
                <a:cs typeface="Times New Roman" panose="02020603050405020304" pitchFamily="18" charset="0"/>
              </a:rPr>
              <a:t> CNXH (</a:t>
            </a:r>
            <a:r>
              <a:rPr lang="en-US" sz="3600" b="1" dirty="0" err="1">
                <a:solidFill>
                  <a:schemeClr val="bg1"/>
                </a:solidFill>
                <a:latin typeface="Times New Roman" panose="02020603050405020304" pitchFamily="18" charset="0"/>
                <a:cs typeface="Times New Roman" panose="02020603050405020304" pitchFamily="18" charset="0"/>
              </a:rPr>
              <a:t>bổ</a:t>
            </a:r>
            <a:r>
              <a:rPr lang="en-US" sz="3600" b="1" dirty="0">
                <a:solidFill>
                  <a:schemeClr val="bg1"/>
                </a:solidFill>
                <a:latin typeface="Times New Roman" panose="02020603050405020304" pitchFamily="18" charset="0"/>
                <a:cs typeface="Times New Roman" panose="02020603050405020304" pitchFamily="18" charset="0"/>
              </a:rPr>
              <a:t> sung, </a:t>
            </a:r>
            <a:r>
              <a:rPr lang="en-US" sz="3600" b="1" dirty="0" err="1">
                <a:solidFill>
                  <a:schemeClr val="bg1"/>
                </a:solidFill>
                <a:latin typeface="Times New Roman" panose="02020603050405020304" pitchFamily="18" charset="0"/>
                <a:cs typeface="Times New Roman" panose="02020603050405020304" pitchFamily="18" charset="0"/>
              </a:rPr>
              <a:t>phát</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triển</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năm</a:t>
            </a:r>
            <a:r>
              <a:rPr lang="en-US" sz="3600" b="1" dirty="0">
                <a:solidFill>
                  <a:schemeClr val="bg1"/>
                </a:solidFill>
                <a:latin typeface="Times New Roman" panose="02020603050405020304" pitchFamily="18" charset="0"/>
                <a:cs typeface="Times New Roman" panose="02020603050405020304" pitchFamily="18" charset="0"/>
              </a:rPr>
              <a:t> 2011)</a:t>
            </a:r>
            <a:br>
              <a:rPr lang="en-US" sz="3600" b="1" dirty="0">
                <a:solidFill>
                  <a:schemeClr val="bg1"/>
                </a:solidFill>
                <a:latin typeface="Times New Roman" panose="02020603050405020304" pitchFamily="18" charset="0"/>
                <a:cs typeface="Times New Roman" panose="02020603050405020304" pitchFamily="18" charset="0"/>
              </a:rPr>
            </a:b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3" name="Rounded Rectangle 2"/>
          <p:cNvSpPr/>
          <p:nvPr/>
        </p:nvSpPr>
        <p:spPr>
          <a:xfrm>
            <a:off x="304800" y="2209800"/>
            <a:ext cx="2286000" cy="44196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err="1" smtClean="0">
                <a:latin typeface="Times New Roman" panose="02020603050405020304" pitchFamily="18" charset="0"/>
                <a:cs typeface="Times New Roman" panose="02020603050405020304" pitchFamily="18" charset="0"/>
              </a:rPr>
              <a:t>Quá</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trình</a:t>
            </a:r>
            <a:r>
              <a:rPr lang="en-US" sz="3600" dirty="0" smtClean="0">
                <a:latin typeface="Times New Roman" panose="02020603050405020304" pitchFamily="18" charset="0"/>
                <a:cs typeface="Times New Roman" panose="02020603050405020304" pitchFamily="18" charset="0"/>
              </a:rPr>
              <a:t> CMVN </a:t>
            </a:r>
            <a:r>
              <a:rPr lang="en-US" sz="3600" dirty="0" err="1" smtClean="0">
                <a:latin typeface="Times New Roman" panose="02020603050405020304" pitchFamily="18" charset="0"/>
                <a:cs typeface="Times New Roman" panose="02020603050405020304" pitchFamily="18" charset="0"/>
              </a:rPr>
              <a:t>và</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những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bài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học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kinh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nghiệm</a:t>
            </a:r>
            <a:endParaRPr lang="en-US" sz="3600" dirty="0">
              <a:latin typeface="Times New Roman" panose="02020603050405020304" pitchFamily="18" charset="0"/>
              <a:cs typeface="Times New Roman" panose="02020603050405020304" pitchFamily="18" charset="0"/>
            </a:endParaRPr>
          </a:p>
        </p:txBody>
      </p:sp>
      <p:sp>
        <p:nvSpPr>
          <p:cNvPr id="4" name="Rounded Rectangle 3"/>
          <p:cNvSpPr/>
          <p:nvPr/>
        </p:nvSpPr>
        <p:spPr>
          <a:xfrm>
            <a:off x="2286000" y="2209800"/>
            <a:ext cx="2590800" cy="44958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smtClean="0">
                <a:latin typeface="Times New Roman" panose="02020603050405020304" pitchFamily="18" charset="0"/>
                <a:cs typeface="Times New Roman" panose="02020603050405020304" pitchFamily="18" charset="0"/>
              </a:rPr>
              <a:t>Quá</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độ</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lên</a:t>
            </a:r>
            <a:r>
              <a:rPr lang="en-US" sz="3600" dirty="0" smtClean="0">
                <a:latin typeface="Times New Roman" panose="02020603050405020304" pitchFamily="18" charset="0"/>
                <a:cs typeface="Times New Roman" panose="02020603050405020304" pitchFamily="18" charset="0"/>
              </a:rPr>
              <a:t> CNXH ở VN </a:t>
            </a:r>
            <a:r>
              <a:rPr lang="en-US" sz="3600" dirty="0" err="1" smtClean="0">
                <a:latin typeface="Times New Roman" panose="02020603050405020304" pitchFamily="18" charset="0"/>
                <a:cs typeface="Times New Roman" panose="02020603050405020304" pitchFamily="18" charset="0"/>
              </a:rPr>
              <a:t>trong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bối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cảnh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mới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diễn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biến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phức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tạp</a:t>
            </a:r>
            <a:endParaRPr lang="en-US"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572000" y="2209800"/>
            <a:ext cx="2895600" cy="44958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smtClean="0">
                <a:latin typeface="Times New Roman" panose="02020603050405020304" pitchFamily="18" charset="0"/>
                <a:cs typeface="Times New Roman" panose="02020603050405020304" pitchFamily="18" charset="0"/>
              </a:rPr>
              <a:t>Những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định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hướng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lớn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về</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phát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triển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kinh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tế</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văn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hóa</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xã</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hội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quốc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phòng</a:t>
            </a:r>
            <a:r>
              <a:rPr lang="en-US" sz="3600" dirty="0" smtClean="0">
                <a:latin typeface="Times New Roman" panose="02020603050405020304" pitchFamily="18" charset="0"/>
                <a:cs typeface="Times New Roman" panose="02020603050405020304" pitchFamily="18" charset="0"/>
              </a:rPr>
              <a:t>, an </a:t>
            </a:r>
            <a:r>
              <a:rPr lang="en-US" sz="3600" dirty="0" err="1" smtClean="0">
                <a:latin typeface="Times New Roman" panose="02020603050405020304" pitchFamily="18" charset="0"/>
                <a:cs typeface="Times New Roman" panose="02020603050405020304" pitchFamily="18" charset="0"/>
              </a:rPr>
              <a:t>ninh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đối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ngoại</a:t>
            </a:r>
            <a:r>
              <a:rPr lang="en-US" sz="3600" dirty="0" smtClean="0">
                <a:latin typeface="Times New Roman" panose="02020603050405020304" pitchFamily="18" charset="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
        <p:nvSpPr>
          <p:cNvPr id="6" name="Rounded Rectangle 5"/>
          <p:cNvSpPr/>
          <p:nvPr/>
        </p:nvSpPr>
        <p:spPr>
          <a:xfrm>
            <a:off x="7239000" y="2209801"/>
            <a:ext cx="1905000" cy="44958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3600" dirty="0" err="1">
                <a:solidFill>
                  <a:schemeClr val="tx1"/>
                </a:solidFill>
                <a:latin typeface="Times New Roman" panose="02020603050405020304" pitchFamily="18" charset="0"/>
                <a:cs typeface="Times New Roman" panose="02020603050405020304" pitchFamily="18" charset="0"/>
              </a:rPr>
              <a:t>Hệ</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thống</a:t>
            </a:r>
            <a:r>
              <a:rPr lang="en-US" sz="3600" dirty="0">
                <a:solidFill>
                  <a:schemeClr val="tx1"/>
                </a:solidFill>
                <a:latin typeface="Times New Roman" panose="02020603050405020304" pitchFamily="18" charset="0"/>
                <a:cs typeface="Times New Roman" panose="02020603050405020304" pitchFamily="18" charset="0"/>
              </a:rPr>
              <a:t> CT </a:t>
            </a:r>
            <a:r>
              <a:rPr lang="en-US" sz="3600" dirty="0" err="1">
                <a:solidFill>
                  <a:schemeClr val="tx1"/>
                </a:solidFill>
                <a:latin typeface="Times New Roman" panose="02020603050405020304" pitchFamily="18" charset="0"/>
                <a:cs typeface="Times New Roman" panose="02020603050405020304" pitchFamily="18" charset="0"/>
              </a:rPr>
              <a:t>và</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vai</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trò</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lãnh</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đạo</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của</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Đảng</a:t>
            </a:r>
            <a:endParaRPr lang="en-US" sz="3600" dirty="0">
              <a:solidFill>
                <a:schemeClr val="tx1"/>
              </a:solidFill>
              <a:latin typeface="Times New Roman" panose="02020603050405020304" pitchFamily="18" charset="0"/>
              <a:cs typeface="Times New Roman" panose="02020603050405020304" pitchFamily="18" charset="0"/>
            </a:endParaRPr>
          </a:p>
        </p:txBody>
      </p:sp>
      <p:cxnSp>
        <p:nvCxnSpPr>
          <p:cNvPr id="9" name="Straight Connector 8"/>
          <p:cNvCxnSpPr/>
          <p:nvPr/>
        </p:nvCxnSpPr>
        <p:spPr>
          <a:xfrm flipH="1">
            <a:off x="1600200" y="1981200"/>
            <a:ext cx="381001" cy="2170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810000" y="1981200"/>
            <a:ext cx="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562600" y="1943100"/>
            <a:ext cx="304801" cy="255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6" idx="0"/>
          </p:cNvCxnSpPr>
          <p:nvPr/>
        </p:nvCxnSpPr>
        <p:spPr>
          <a:xfrm>
            <a:off x="7772400" y="1981200"/>
            <a:ext cx="419100" cy="2286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1767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499349"/>
            <a:ext cx="7745083" cy="1200329"/>
          </a:xfrm>
          <a:prstGeom prst="rect">
            <a:avLst/>
          </a:prstGeom>
        </p:spPr>
        <p:txBody>
          <a:bodyPr wrap="square">
            <a:spAutoFit/>
          </a:bodyPr>
          <a:lstStyle/>
          <a:p>
            <a:pPr algn="ctr"/>
            <a:r>
              <a:rPr lang="en-US" sz="3600" b="1" dirty="0" err="1" smtClean="0">
                <a:latin typeface="Times New Roman" panose="02020603050405020304" pitchFamily="18" charset="0"/>
                <a:cs typeface="Times New Roman" panose="02020603050405020304" pitchFamily="18" charset="0"/>
              </a:rPr>
              <a:t>Chiến</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lược</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phát</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triển</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kinh</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tế</a:t>
            </a:r>
            <a:r>
              <a:rPr lang="en-US" sz="3600" b="1" dirty="0" smtClean="0">
                <a:latin typeface="Times New Roman" panose="02020603050405020304" pitchFamily="18" charset="0"/>
                <a:cs typeface="Times New Roman" panose="02020603050405020304" pitchFamily="18" charset="0"/>
              </a:rPr>
              <a:t> - </a:t>
            </a:r>
            <a:r>
              <a:rPr lang="en-US" sz="3600" b="1" dirty="0" err="1" smtClean="0">
                <a:latin typeface="Times New Roman" panose="02020603050405020304" pitchFamily="18" charset="0"/>
                <a:cs typeface="Times New Roman" panose="02020603050405020304" pitchFamily="18" charset="0"/>
              </a:rPr>
              <a:t>xã</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hội</a:t>
            </a:r>
            <a:r>
              <a:rPr lang="en-US" sz="3600" b="1" dirty="0" smtClean="0">
                <a:latin typeface="Times New Roman" panose="02020603050405020304" pitchFamily="18" charset="0"/>
                <a:cs typeface="Times New Roman" panose="02020603050405020304" pitchFamily="18" charset="0"/>
              </a:rPr>
              <a:t> 2011 - 2020</a:t>
            </a:r>
            <a:endParaRPr lang="en-US" sz="3600" dirty="0">
              <a:latin typeface="Times New Roman" panose="02020603050405020304" pitchFamily="18" charset="0"/>
              <a:cs typeface="Times New Roman" panose="02020603050405020304" pitchFamily="18" charset="0"/>
            </a:endParaRPr>
          </a:p>
        </p:txBody>
      </p:sp>
      <p:sp>
        <p:nvSpPr>
          <p:cNvPr id="4" name="Rectangle 3"/>
          <p:cNvSpPr/>
          <p:nvPr/>
        </p:nvSpPr>
        <p:spPr>
          <a:xfrm>
            <a:off x="457200" y="1699678"/>
            <a:ext cx="8153400" cy="4524315"/>
          </a:xfrm>
          <a:prstGeom prst="rect">
            <a:avLst/>
          </a:prstGeom>
        </p:spPr>
        <p:txBody>
          <a:bodyPr wrap="square">
            <a:spAutoFit/>
          </a:bodyPr>
          <a:lstStyle/>
          <a:p>
            <a:pPr algn="just"/>
            <a:r>
              <a:rPr lang="en-US" sz="3200" b="1" i="1" dirty="0" err="1" smtClean="0">
                <a:latin typeface="Times New Roman" panose="02020603050405020304" pitchFamily="18" charset="0"/>
                <a:cs typeface="Times New Roman" panose="02020603050405020304" pitchFamily="18" charset="0"/>
              </a:rPr>
              <a:t>Quan</a:t>
            </a:r>
            <a:r>
              <a:rPr lang="en-US" sz="3200" b="1" i="1" dirty="0" smtClean="0">
                <a:latin typeface="Times New Roman" panose="02020603050405020304" pitchFamily="18" charset="0"/>
                <a:cs typeface="Times New Roman" panose="02020603050405020304" pitchFamily="18" charset="0"/>
              </a:rPr>
              <a:t> </a:t>
            </a:r>
            <a:r>
              <a:rPr lang="en-US" sz="3200" b="1" i="1" dirty="0" err="1" smtClean="0">
                <a:latin typeface="Times New Roman" panose="02020603050405020304" pitchFamily="18" charset="0"/>
                <a:cs typeface="Times New Roman" panose="02020603050405020304" pitchFamily="18" charset="0"/>
              </a:rPr>
              <a:t>điểm</a:t>
            </a:r>
            <a:r>
              <a:rPr lang="en-US" sz="3200" b="1" i="1" dirty="0" smtClean="0">
                <a:latin typeface="Times New Roman" panose="02020603050405020304" pitchFamily="18" charset="0"/>
                <a:cs typeface="Times New Roman" panose="02020603050405020304" pitchFamily="18" charset="0"/>
              </a:rPr>
              <a:t> </a:t>
            </a:r>
            <a:r>
              <a:rPr lang="en-US" sz="3200" b="1" i="1" dirty="0" err="1" smtClean="0">
                <a:latin typeface="Times New Roman" panose="02020603050405020304" pitchFamily="18" charset="0"/>
                <a:cs typeface="Times New Roman" panose="02020603050405020304" pitchFamily="18" charset="0"/>
              </a:rPr>
              <a:t>phát</a:t>
            </a:r>
            <a:r>
              <a:rPr lang="en-US" sz="3200" b="1" i="1" dirty="0" smtClean="0">
                <a:latin typeface="Times New Roman" panose="02020603050405020304" pitchFamily="18" charset="0"/>
                <a:cs typeface="Times New Roman" panose="02020603050405020304" pitchFamily="18" charset="0"/>
              </a:rPr>
              <a:t> </a:t>
            </a:r>
            <a:r>
              <a:rPr lang="en-US" sz="3200" b="1" i="1" dirty="0" err="1" smtClean="0">
                <a:latin typeface="Times New Roman" panose="02020603050405020304" pitchFamily="18" charset="0"/>
                <a:cs typeface="Times New Roman" panose="02020603050405020304" pitchFamily="18" charset="0"/>
              </a:rPr>
              <a:t>triển</a:t>
            </a:r>
            <a:endParaRPr lang="en-US" sz="3200" b="1" i="1" dirty="0" smtClean="0">
              <a:latin typeface="Times New Roman" panose="02020603050405020304" pitchFamily="18" charset="0"/>
              <a:cs typeface="Times New Roman" panose="02020603050405020304" pitchFamily="18" charset="0"/>
            </a:endParaRPr>
          </a:p>
          <a:p>
            <a:pPr algn="just"/>
            <a:r>
              <a:rPr lang="en-US" sz="3200" dirty="0">
                <a:latin typeface="Times New Roman" panose="02020603050405020304" pitchFamily="18" charset="0"/>
                <a:cs typeface="Times New Roman" panose="02020603050405020304" pitchFamily="18" charset="0"/>
              </a:rPr>
              <a:t>(1)</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Phát</a:t>
            </a:r>
            <a:r>
              <a:rPr lang="en-US" sz="3200" dirty="0" smtClean="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triển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nhanh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gắn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liền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với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triển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bền</a:t>
            </a:r>
            <a:r>
              <a:rPr lang="en-US" sz="3200" dirty="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vững</a:t>
            </a:r>
            <a:r>
              <a:rPr lang="en-US" sz="3200" dirty="0" smtClean="0">
                <a:latin typeface="Times New Roman" panose="02020603050405020304" pitchFamily="18" charset="0"/>
                <a:cs typeface="Times New Roman" panose="02020603050405020304" pitchFamily="18" charset="0"/>
              </a:rPr>
              <a:t>.</a:t>
            </a:r>
          </a:p>
          <a:p>
            <a:pPr algn="just"/>
            <a:r>
              <a:rPr lang="en-US" sz="3200" dirty="0" smtClean="0">
                <a:latin typeface="Times New Roman" panose="02020603050405020304" pitchFamily="18" charset="0"/>
                <a:cs typeface="Times New Roman" panose="02020603050405020304" pitchFamily="18" charset="0"/>
              </a:rPr>
              <a:t>(2) </a:t>
            </a:r>
            <a:r>
              <a:rPr lang="en-US" sz="3200" dirty="0" err="1" smtClean="0">
                <a:latin typeface="Times New Roman" panose="02020603050405020304" pitchFamily="18" charset="0"/>
                <a:cs typeface="Times New Roman" panose="02020603050405020304" pitchFamily="18" charset="0"/>
              </a:rPr>
              <a:t>Đổi</a:t>
            </a:r>
            <a:r>
              <a:rPr lang="en-US" sz="3200" dirty="0" smtClean="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mới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đồng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bộ</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phù</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hợp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về</a:t>
            </a:r>
            <a:r>
              <a:rPr lang="en-US" sz="320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KT </a:t>
            </a:r>
            <a:r>
              <a:rPr lang="en-US" sz="3200" dirty="0" err="1" smtClean="0">
                <a:latin typeface="Times New Roman" panose="02020603050405020304" pitchFamily="18" charset="0"/>
                <a:cs typeface="Times New Roman" panose="02020603050405020304" pitchFamily="18" charset="0"/>
              </a:rPr>
              <a:t>và</a:t>
            </a:r>
            <a:r>
              <a:rPr lang="en-US" sz="3200" dirty="0" smtClean="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trị</a:t>
            </a:r>
            <a:r>
              <a:rPr lang="en-US" sz="3200" dirty="0">
                <a:latin typeface="Times New Roman" panose="02020603050405020304" pitchFamily="18" charset="0"/>
                <a:cs typeface="Times New Roman" panose="02020603050405020304" pitchFamily="18" charset="0"/>
              </a:rPr>
              <a:t> </a:t>
            </a:r>
            <a:endParaRPr lang="en-US" sz="3200" dirty="0" smtClean="0">
              <a:latin typeface="Times New Roman" panose="02020603050405020304" pitchFamily="18" charset="0"/>
              <a:cs typeface="Times New Roman" panose="02020603050405020304" pitchFamily="18" charset="0"/>
            </a:endParaRPr>
          </a:p>
          <a:p>
            <a:pPr algn="just"/>
            <a:r>
              <a:rPr lang="en-US" sz="3200" dirty="0" smtClean="0">
                <a:latin typeface="Times New Roman" panose="02020603050405020304" pitchFamily="18" charset="0"/>
                <a:cs typeface="Times New Roman" panose="02020603050405020304" pitchFamily="18" charset="0"/>
              </a:rPr>
              <a:t>(3) </a:t>
            </a:r>
            <a:r>
              <a:rPr lang="en-US" sz="3200" dirty="0" err="1" smtClean="0">
                <a:latin typeface="Times New Roman" panose="02020603050405020304" pitchFamily="18" charset="0"/>
                <a:cs typeface="Times New Roman" panose="02020603050405020304" pitchFamily="18" charset="0"/>
              </a:rPr>
              <a:t>Mở</a:t>
            </a:r>
            <a:r>
              <a:rPr lang="en-US" sz="3200" dirty="0" smtClean="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rộng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chủ</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huy</a:t>
            </a:r>
            <a:r>
              <a:rPr lang="en-US" sz="3200" dirty="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nhân</a:t>
            </a:r>
            <a:r>
              <a:rPr lang="en-US" sz="3200" dirty="0" smtClean="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tố</a:t>
            </a:r>
            <a:r>
              <a:rPr lang="en-US" sz="3200" dirty="0">
                <a:latin typeface="Times New Roman" panose="02020603050405020304" pitchFamily="18" charset="0"/>
                <a:cs typeface="Times New Roman" panose="02020603050405020304" pitchFamily="18" charset="0"/>
              </a:rPr>
              <a:t> con </a:t>
            </a:r>
            <a:r>
              <a:rPr lang="en-US" sz="3200" dirty="0" err="1" smtClean="0">
                <a:latin typeface="Times New Roman" panose="02020603050405020304" pitchFamily="18" charset="0"/>
                <a:cs typeface="Times New Roman" panose="02020603050405020304" pitchFamily="18" charset="0"/>
              </a:rPr>
              <a:t>người</a:t>
            </a:r>
            <a:endParaRPr lang="en-US" sz="3200" dirty="0" smtClean="0">
              <a:latin typeface="Times New Roman" panose="02020603050405020304" pitchFamily="18" charset="0"/>
              <a:cs typeface="Times New Roman" panose="02020603050405020304" pitchFamily="18" charset="0"/>
            </a:endParaRPr>
          </a:p>
          <a:p>
            <a:pPr algn="just"/>
            <a:r>
              <a:rPr lang="en-US" sz="3200" dirty="0" smtClean="0">
                <a:latin typeface="Times New Roman" panose="02020603050405020304" pitchFamily="18" charset="0"/>
                <a:cs typeface="Times New Roman" panose="02020603050405020304" pitchFamily="18" charset="0"/>
              </a:rPr>
              <a:t>(4) </a:t>
            </a:r>
            <a:r>
              <a:rPr lang="en-US" sz="3200" dirty="0" err="1" smtClean="0">
                <a:latin typeface="Times New Roman" panose="02020603050405020304" pitchFamily="18" charset="0"/>
                <a:cs typeface="Times New Roman" panose="02020603050405020304" pitchFamily="18" charset="0"/>
              </a:rPr>
              <a:t>Phát</a:t>
            </a:r>
            <a:r>
              <a:rPr lang="en-US" sz="3200" dirty="0" smtClean="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triển</a:t>
            </a:r>
            <a:r>
              <a:rPr lang="en-US" sz="320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LLSX </a:t>
            </a:r>
            <a:r>
              <a:rPr lang="en-US" sz="3200" dirty="0" err="1" smtClean="0">
                <a:latin typeface="Times New Roman" panose="02020603050405020304" pitchFamily="18" charset="0"/>
                <a:cs typeface="Times New Roman" panose="02020603050405020304" pitchFamily="18" charset="0"/>
              </a:rPr>
              <a:t>và</a:t>
            </a:r>
            <a:r>
              <a:rPr lang="en-US" sz="3200" dirty="0" smtClean="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hoàn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quan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hệ</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sản</a:t>
            </a:r>
            <a:r>
              <a:rPr lang="en-US" sz="3200" dirty="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xuất</a:t>
            </a:r>
            <a:r>
              <a:rPr lang="en-US" sz="3200" dirty="0" smtClean="0">
                <a:latin typeface="Times New Roman" panose="02020603050405020304" pitchFamily="18" charset="0"/>
                <a:cs typeface="Times New Roman" panose="02020603050405020304" pitchFamily="18" charset="0"/>
              </a:rPr>
              <a:t>.</a:t>
            </a:r>
          </a:p>
          <a:p>
            <a:pPr algn="just"/>
            <a:r>
              <a:rPr lang="en-US" sz="3200" dirty="0" smtClean="0">
                <a:latin typeface="Times New Roman" panose="02020603050405020304" pitchFamily="18" charset="0"/>
                <a:cs typeface="Times New Roman" panose="02020603050405020304" pitchFamily="18" charset="0"/>
              </a:rPr>
              <a:t>(5)</a:t>
            </a:r>
            <a:r>
              <a:rPr lang="en-US" sz="3200" b="1"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Xây</a:t>
            </a:r>
            <a:r>
              <a:rPr lang="en-US" sz="3200" dirty="0" smtClean="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dựng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nền</a:t>
            </a:r>
            <a:r>
              <a:rPr lang="en-US" sz="320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KT </a:t>
            </a:r>
            <a:r>
              <a:rPr lang="en-US" sz="3200" dirty="0" err="1" smtClean="0">
                <a:latin typeface="Times New Roman" panose="02020603050405020304" pitchFamily="18" charset="0"/>
                <a:cs typeface="Times New Roman" panose="02020603050405020304" pitchFamily="18" charset="0"/>
              </a:rPr>
              <a:t>độc</a:t>
            </a:r>
            <a:r>
              <a:rPr lang="en-US" sz="3200" dirty="0" smtClean="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lập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tự</a:t>
            </a:r>
            <a:r>
              <a:rPr lang="en-US" sz="3200" dirty="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chủ</a:t>
            </a:r>
            <a:endParaRPr lang="en-US" sz="32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92889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499349"/>
            <a:ext cx="7668883" cy="1200329"/>
          </a:xfrm>
          <a:prstGeom prst="rect">
            <a:avLst/>
          </a:prstGeom>
        </p:spPr>
        <p:txBody>
          <a:bodyPr wrap="square">
            <a:spAutoFit/>
          </a:bodyPr>
          <a:lstStyle/>
          <a:p>
            <a:pPr algn="ctr"/>
            <a:r>
              <a:rPr lang="en-US" sz="3600" b="1" dirty="0" err="1" smtClean="0">
                <a:latin typeface="Times New Roman" panose="02020603050405020304" pitchFamily="18" charset="0"/>
                <a:cs typeface="Times New Roman" panose="02020603050405020304" pitchFamily="18" charset="0"/>
              </a:rPr>
              <a:t>Chiến</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lược</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phát</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triển</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kinh</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tế</a:t>
            </a:r>
            <a:r>
              <a:rPr lang="en-US" sz="3600" b="1" dirty="0" smtClean="0">
                <a:latin typeface="Times New Roman" panose="02020603050405020304" pitchFamily="18" charset="0"/>
                <a:cs typeface="Times New Roman" panose="02020603050405020304" pitchFamily="18" charset="0"/>
              </a:rPr>
              <a:t> - </a:t>
            </a:r>
            <a:r>
              <a:rPr lang="en-US" sz="3600" b="1" dirty="0" err="1" smtClean="0">
                <a:latin typeface="Times New Roman" panose="02020603050405020304" pitchFamily="18" charset="0"/>
                <a:cs typeface="Times New Roman" panose="02020603050405020304" pitchFamily="18" charset="0"/>
              </a:rPr>
              <a:t>xã</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hội</a:t>
            </a:r>
            <a:r>
              <a:rPr lang="en-US" sz="3600" b="1" dirty="0" smtClean="0">
                <a:latin typeface="Times New Roman" panose="02020603050405020304" pitchFamily="18" charset="0"/>
                <a:cs typeface="Times New Roman" panose="02020603050405020304" pitchFamily="18" charset="0"/>
              </a:rPr>
              <a:t> 2011 - 2020</a:t>
            </a:r>
            <a:endParaRPr lang="en-US" sz="3600" dirty="0">
              <a:latin typeface="Times New Roman" panose="02020603050405020304" pitchFamily="18" charset="0"/>
              <a:cs typeface="Times New Roman" panose="02020603050405020304" pitchFamily="18" charset="0"/>
            </a:endParaRPr>
          </a:p>
        </p:txBody>
      </p:sp>
      <p:sp>
        <p:nvSpPr>
          <p:cNvPr id="5" name="Rectangle 4"/>
          <p:cNvSpPr/>
          <p:nvPr/>
        </p:nvSpPr>
        <p:spPr>
          <a:xfrm>
            <a:off x="609600" y="1846090"/>
            <a:ext cx="7620000" cy="3108543"/>
          </a:xfrm>
          <a:prstGeom prst="rect">
            <a:avLst/>
          </a:prstGeom>
        </p:spPr>
        <p:txBody>
          <a:bodyPr wrap="square">
            <a:spAutoFit/>
          </a:bodyPr>
          <a:lstStyle/>
          <a:p>
            <a:pPr algn="just"/>
            <a:r>
              <a:rPr lang="en-US" sz="2800" b="1" i="1" dirty="0" err="1">
                <a:latin typeface="Times New Roman" panose="02020603050405020304" pitchFamily="18" charset="0"/>
                <a:cs typeface="Times New Roman" panose="02020603050405020304" pitchFamily="18" charset="0"/>
              </a:rPr>
              <a:t>Các</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đột</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phá</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chiến</a:t>
            </a:r>
            <a:r>
              <a:rPr lang="en-US" sz="2800" b="1" i="1" dirty="0">
                <a:latin typeface="Times New Roman" panose="02020603050405020304" pitchFamily="18" charset="0"/>
                <a:cs typeface="Times New Roman" panose="02020603050405020304" pitchFamily="18" charset="0"/>
              </a:rPr>
              <a:t> </a:t>
            </a:r>
            <a:r>
              <a:rPr lang="en-US" sz="2800" b="1" i="1" dirty="0" err="1" smtClean="0">
                <a:latin typeface="Times New Roman" panose="02020603050405020304" pitchFamily="18" charset="0"/>
                <a:cs typeface="Times New Roman" panose="02020603050405020304" pitchFamily="18" charset="0"/>
              </a:rPr>
              <a:t>lược</a:t>
            </a:r>
            <a:endParaRPr lang="en-US" sz="2800" b="1" i="1" dirty="0" smtClean="0">
              <a:latin typeface="Times New Roman" panose="02020603050405020304" pitchFamily="18" charset="0"/>
              <a:cs typeface="Times New Roman" panose="02020603050405020304" pitchFamily="18" charset="0"/>
            </a:endParaRPr>
          </a:p>
          <a:p>
            <a:pPr algn="just"/>
            <a:r>
              <a:rPr lang="en-US" sz="2800" dirty="0" smtClean="0">
                <a:latin typeface="Times New Roman" panose="02020603050405020304" pitchFamily="18" charset="0"/>
                <a:cs typeface="Times New Roman" panose="02020603050405020304" pitchFamily="18" charset="0"/>
              </a:rPr>
              <a:t>(1) </a:t>
            </a:r>
            <a:r>
              <a:rPr lang="en-US" sz="2800" dirty="0" err="1" smtClean="0">
                <a:latin typeface="Times New Roman" panose="02020603050405020304" pitchFamily="18" charset="0"/>
                <a:cs typeface="Times New Roman" panose="02020603050405020304" pitchFamily="18" charset="0"/>
              </a:rPr>
              <a:t>Hoàn</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chế</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KTTT </a:t>
            </a:r>
            <a:r>
              <a:rPr lang="en-US" sz="2800" dirty="0" err="1">
                <a:latin typeface="Times New Roman" panose="02020603050405020304" pitchFamily="18" charset="0"/>
                <a:cs typeface="Times New Roman" panose="02020603050405020304" pitchFamily="18" charset="0"/>
              </a:rPr>
              <a:t>định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hướng</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XHCN.</a:t>
            </a:r>
          </a:p>
          <a:p>
            <a:pPr algn="just"/>
            <a:r>
              <a:rPr lang="en-US" sz="2800" dirty="0" smtClean="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2) </a:t>
            </a:r>
            <a:r>
              <a:rPr lang="en-US" sz="2800" dirty="0" err="1">
                <a:latin typeface="Times New Roman" panose="02020603050405020304" pitchFamily="18" charset="0"/>
                <a:cs typeface="Times New Roman" panose="02020603050405020304" pitchFamily="18" charset="0"/>
              </a:rPr>
              <a:t>Phát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triển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nhanh</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NNL, NNL </a:t>
            </a:r>
            <a:r>
              <a:rPr lang="en-US" sz="2800" dirty="0" err="1" smtClean="0">
                <a:latin typeface="Times New Roman" panose="02020603050405020304" pitchFamily="18" charset="0"/>
                <a:cs typeface="Times New Roman" panose="02020603050405020304" pitchFamily="18" charset="0"/>
              </a:rPr>
              <a:t>chất</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lượng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cao</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đổi</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toàn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nền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dục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quốc</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dân</a:t>
            </a:r>
            <a:r>
              <a:rPr lang="en-US" sz="2800" dirty="0" smtClean="0">
                <a:latin typeface="Times New Roman" panose="02020603050405020304" pitchFamily="18" charset="0"/>
                <a:cs typeface="Times New Roman" panose="02020603050405020304" pitchFamily="18" charset="0"/>
              </a:rPr>
              <a:t>.</a:t>
            </a:r>
          </a:p>
          <a:p>
            <a:pPr algn="just"/>
            <a:r>
              <a:rPr lang="en-US" sz="2800" dirty="0" smtClean="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3) </a:t>
            </a:r>
            <a:r>
              <a:rPr lang="en-US" sz="2800" dirty="0" err="1">
                <a:latin typeface="Times New Roman" panose="02020603050405020304" pitchFamily="18" charset="0"/>
                <a:cs typeface="Times New Roman" panose="02020603050405020304" pitchFamily="18" charset="0"/>
              </a:rPr>
              <a:t>Xây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dựng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hệ</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thống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cấu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tầng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đồng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bộ</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hiện</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tập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trung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hệ</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thống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giao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tầng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đô</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lớn</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609601" y="4916531"/>
            <a:ext cx="7848600" cy="1815882"/>
          </a:xfrm>
          <a:prstGeom prst="rect">
            <a:avLst/>
          </a:prstGeom>
          <a:noFill/>
        </p:spPr>
        <p:txBody>
          <a:bodyPr wrap="square" rtlCol="0">
            <a:spAutoFit/>
          </a:bodyPr>
          <a:lstStyle/>
          <a:p>
            <a:pPr algn="just"/>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Ngoài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ra</a:t>
            </a:r>
            <a:r>
              <a:rPr lang="en-US" sz="2800" dirty="0" smtClean="0">
                <a:latin typeface="Times New Roman" panose="02020603050405020304" pitchFamily="18" charset="0"/>
                <a:cs typeface="Times New Roman" panose="02020603050405020304" pitchFamily="18" charset="0"/>
              </a:rPr>
              <a:t>,</a:t>
            </a:r>
            <a:r>
              <a:rPr lang="en-US" sz="2800" b="1"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Chiến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triển</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KT – XH 2011 – 2020, </a:t>
            </a:r>
            <a:r>
              <a:rPr lang="en-US" sz="2800" dirty="0" err="1" smtClean="0">
                <a:latin typeface="Times New Roman" panose="02020603050405020304" pitchFamily="18" charset="0"/>
                <a:cs typeface="Times New Roman" panose="02020603050405020304" pitchFamily="18" charset="0"/>
              </a:rPr>
              <a:t>còn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đề</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ra</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định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hướng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phát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triển</a:t>
            </a:r>
            <a:r>
              <a:rPr lang="en-US" sz="2800" dirty="0" smtClean="0">
                <a:latin typeface="Times New Roman" panose="02020603050405020304" pitchFamily="18" charset="0"/>
                <a:cs typeface="Times New Roman" panose="02020603050405020304" pitchFamily="18" charset="0"/>
              </a:rPr>
              <a:t> KT-XH, </a:t>
            </a:r>
            <a:r>
              <a:rPr lang="en-US" sz="2800" dirty="0" err="1" smtClean="0">
                <a:latin typeface="Times New Roman" panose="02020603050405020304" pitchFamily="18" charset="0"/>
                <a:cs typeface="Times New Roman" panose="02020603050405020304" pitchFamily="18" charset="0"/>
              </a:rPr>
              <a:t>đổi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mới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mô</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hình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tăng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trưởng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cơ</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cấu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lại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nền</a:t>
            </a:r>
            <a:r>
              <a:rPr lang="en-US" sz="2800" dirty="0" smtClean="0">
                <a:latin typeface="Times New Roman" panose="02020603050405020304" pitchFamily="18" charset="0"/>
                <a:cs typeface="Times New Roman" panose="02020603050405020304" pitchFamily="18" charset="0"/>
              </a:rPr>
              <a:t> KT, </a:t>
            </a:r>
            <a:r>
              <a:rPr lang="en-US" sz="2800" dirty="0" err="1" smtClean="0">
                <a:latin typeface="Times New Roman" panose="02020603050405020304" pitchFamily="18" charset="0"/>
                <a:cs typeface="Times New Roman" panose="02020603050405020304" pitchFamily="18" charset="0"/>
              </a:rPr>
              <a:t>và</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đề</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ra</a:t>
            </a:r>
            <a:r>
              <a:rPr lang="en-US" sz="2800" dirty="0" smtClean="0">
                <a:latin typeface="Times New Roman" panose="02020603050405020304" pitchFamily="18" charset="0"/>
                <a:cs typeface="Times New Roman" panose="02020603050405020304" pitchFamily="18" charset="0"/>
              </a:rPr>
              <a:t> 5 </a:t>
            </a:r>
            <a:r>
              <a:rPr lang="en-US" sz="2800" dirty="0" err="1" smtClean="0">
                <a:latin typeface="Times New Roman" panose="02020603050405020304" pitchFamily="18" charset="0"/>
                <a:cs typeface="Times New Roman" panose="02020603050405020304" pitchFamily="18" charset="0"/>
              </a:rPr>
              <a:t>bài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học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kinh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nghiệm</a:t>
            </a:r>
            <a:r>
              <a:rPr lang="en-US" sz="2800" dirty="0" smtClean="0">
                <a:latin typeface="Times New Roman" panose="02020603050405020304" pitchFamily="18" charset="0"/>
                <a:cs typeface="Times New Roman" panose="02020603050405020304" pitchFamily="18" charset="0"/>
              </a:rPr>
              <a:t> ...</a:t>
            </a:r>
          </a:p>
        </p:txBody>
      </p:sp>
      <p:sp>
        <p:nvSpPr>
          <p:cNvPr id="7" name="Rectangle 6"/>
          <p:cNvSpPr/>
          <p:nvPr/>
        </p:nvSpPr>
        <p:spPr>
          <a:xfrm>
            <a:off x="824541" y="4908914"/>
            <a:ext cx="75438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610937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04800" y="76200"/>
            <a:ext cx="8686800" cy="1609030"/>
          </a:xfrm>
          <a:prstGeom prst="rect">
            <a:avLst/>
          </a:prstGeom>
        </p:spPr>
        <p:txBody>
          <a:bodyPr wrap="square">
            <a:spAutoFit/>
          </a:bodyPr>
          <a:lstStyle/>
          <a:p>
            <a:pPr algn="just">
              <a:lnSpc>
                <a:spcPct val="120000"/>
              </a:lnSpc>
              <a:spcBef>
                <a:spcPts val="600"/>
              </a:spcBef>
              <a:spcAft>
                <a:spcPts val="600"/>
              </a:spcAft>
            </a:pPr>
            <a:r>
              <a:rPr lang="vi-VN" sz="2800" b="1" dirty="0" smtClean="0">
                <a:solidFill>
                  <a:srgbClr val="002060"/>
                </a:solidFill>
                <a:latin typeface="+mj-lt"/>
                <a:ea typeface="Calibri" panose="020F0502020204030204" pitchFamily="34" charset="0"/>
                <a:cs typeface="Times New Roman" panose="02020603050405020304" pitchFamily="18" charset="0"/>
              </a:rPr>
              <a:t>d.</a:t>
            </a:r>
            <a:r>
              <a:rPr lang="vi-VN" sz="2800" b="1" i="1" dirty="0" smtClean="0">
                <a:solidFill>
                  <a:srgbClr val="002060"/>
                </a:solidFill>
                <a:latin typeface="+mj-lt"/>
                <a:ea typeface="Calibri" panose="020F0502020204030204" pitchFamily="34" charset="0"/>
                <a:cs typeface="Times New Roman" panose="02020603050405020304" pitchFamily="18" charset="0"/>
              </a:rPr>
              <a:t> </a:t>
            </a:r>
            <a:r>
              <a:rPr lang="vi-VN" sz="2800" b="1" dirty="0" smtClean="0">
                <a:solidFill>
                  <a:srgbClr val="002060"/>
                </a:solidFill>
                <a:latin typeface="+mj-lt"/>
                <a:ea typeface="Calibri" panose="020F0502020204030204" pitchFamily="34" charset="0"/>
                <a:cs typeface="Times New Roman" panose="02020603050405020304" pitchFamily="18" charset="0"/>
              </a:rPr>
              <a:t>Đại </a:t>
            </a:r>
            <a:r>
              <a:rPr lang="vi-VN" sz="2800" b="1" dirty="0">
                <a:solidFill>
                  <a:srgbClr val="002060"/>
                </a:solidFill>
                <a:latin typeface="+mj-lt"/>
                <a:ea typeface="Calibri" panose="020F0502020204030204" pitchFamily="34" charset="0"/>
                <a:cs typeface="Times New Roman" panose="02020603050405020304" pitchFamily="18" charset="0"/>
              </a:rPr>
              <a:t>hội đại biểu toàn quốc lần thứ </a:t>
            </a:r>
            <a:r>
              <a:rPr lang="nl-NL" sz="2800" b="1" dirty="0" smtClean="0">
                <a:solidFill>
                  <a:srgbClr val="002060"/>
                </a:solidFill>
                <a:latin typeface="+mj-lt"/>
                <a:ea typeface="Calibri" panose="020F0502020204030204" pitchFamily="34" charset="0"/>
                <a:cs typeface="Times New Roman" panose="02020603050405020304" pitchFamily="18" charset="0"/>
              </a:rPr>
              <a:t>XII (1/2016),</a:t>
            </a:r>
            <a:r>
              <a:rPr lang="it-IT" sz="2800" b="1" dirty="0" smtClean="0">
                <a:solidFill>
                  <a:srgbClr val="002060"/>
                </a:solidFill>
                <a:latin typeface="+mj-lt"/>
                <a:ea typeface="Calibri" panose="020F0502020204030204" pitchFamily="34" charset="0"/>
                <a:cs typeface="Times New Roman" panose="02020603050405020304" pitchFamily="18" charset="0"/>
              </a:rPr>
              <a:t> </a:t>
            </a:r>
            <a:r>
              <a:rPr lang="it-IT" sz="2800" b="1" dirty="0">
                <a:solidFill>
                  <a:srgbClr val="002060"/>
                </a:solidFill>
                <a:latin typeface="+mj-lt"/>
                <a:ea typeface="Calibri" panose="020F0502020204030204" pitchFamily="34" charset="0"/>
                <a:cs typeface="Times New Roman" panose="02020603050405020304" pitchFamily="18" charset="0"/>
              </a:rPr>
              <a:t>tiếp tục </a:t>
            </a:r>
            <a:r>
              <a:rPr lang="nl-NL" sz="2800" b="1" dirty="0">
                <a:solidFill>
                  <a:srgbClr val="002060"/>
                </a:solidFill>
                <a:latin typeface="+mj-lt"/>
                <a:ea typeface="Calibri" panose="020F0502020204030204" pitchFamily="34" charset="0"/>
                <a:cs typeface="Times New Roman" panose="02020603050405020304" pitchFamily="18" charset="0"/>
              </a:rPr>
              <a:t>đẩy mạnh toàn diện, đồng bộ công cuộc đổi mới, tích cực, chủ động hội nhập quốc tế.</a:t>
            </a:r>
            <a:endParaRPr lang="en-US" sz="2800" b="1" dirty="0">
              <a:solidFill>
                <a:srgbClr val="002060"/>
              </a:solidFill>
              <a:effectLst/>
              <a:latin typeface="+mj-lt"/>
              <a:ea typeface="Calibri" panose="020F0502020204030204" pitchFamily="34" charset="0"/>
              <a:cs typeface="Times New Roman" panose="02020603050405020304" pitchFamily="18" charset="0"/>
            </a:endParaRPr>
          </a:p>
        </p:txBody>
      </p:sp>
      <p:graphicFrame>
        <p:nvGraphicFramePr>
          <p:cNvPr id="8" name="Content Placeholder 3"/>
          <p:cNvGraphicFramePr>
            <a:graphicFrameLocks noGrp="1"/>
          </p:cNvGraphicFramePr>
          <p:nvPr>
            <p:ph idx="1"/>
            <p:extLst>
              <p:ext uri="{D42A27DB-BD31-4B8C-83A1-F6EECF244321}">
                <p14:modId xmlns:p14="http://schemas.microsoft.com/office/powerpoint/2010/main" val="3798540315"/>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54538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xmlns="" id="{1570F003-BFC0-499B-BE13-3B2D58B00316}"/>
              </a:ext>
            </a:extLst>
          </p:cNvPr>
          <p:cNvGrpSpPr/>
          <p:nvPr/>
        </p:nvGrpSpPr>
        <p:grpSpPr>
          <a:xfrm>
            <a:off x="4814865" y="3328342"/>
            <a:ext cx="3151415" cy="3151415"/>
            <a:chOff x="3753394" y="1591492"/>
            <a:chExt cx="3675016" cy="3675016"/>
          </a:xfrm>
        </p:grpSpPr>
        <p:sp>
          <p:nvSpPr>
            <p:cNvPr id="4" name="Rectangle: Rounded Corners 3">
              <a:extLst>
                <a:ext uri="{FF2B5EF4-FFF2-40B4-BE49-F238E27FC236}">
                  <a16:creationId xmlns:a16="http://schemas.microsoft.com/office/drawing/2014/main" xmlns="" id="{3CCC302A-64DC-4E7D-BB2E-10D09333A7F1}"/>
                </a:ext>
              </a:extLst>
            </p:cNvPr>
            <p:cNvSpPr/>
            <p:nvPr/>
          </p:nvSpPr>
          <p:spPr>
            <a:xfrm rot="2696841">
              <a:off x="3753394" y="1591492"/>
              <a:ext cx="3675016" cy="3675016"/>
            </a:xfrm>
            <a:prstGeom prst="roundRect">
              <a:avLst>
                <a:gd name="adj" fmla="val 10032"/>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Rounded Corners 4">
              <a:extLst>
                <a:ext uri="{FF2B5EF4-FFF2-40B4-BE49-F238E27FC236}">
                  <a16:creationId xmlns:a16="http://schemas.microsoft.com/office/drawing/2014/main" xmlns="" id="{D1717D77-3939-4171-BC1D-6B066C333663}"/>
                </a:ext>
              </a:extLst>
            </p:cNvPr>
            <p:cNvSpPr/>
            <p:nvPr/>
          </p:nvSpPr>
          <p:spPr>
            <a:xfrm rot="2696841">
              <a:off x="4254804" y="2092902"/>
              <a:ext cx="2672196" cy="2672196"/>
            </a:xfrm>
            <a:prstGeom prst="roundRect">
              <a:avLst>
                <a:gd name="adj" fmla="val 10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 name="Group 6">
            <a:extLst>
              <a:ext uri="{FF2B5EF4-FFF2-40B4-BE49-F238E27FC236}">
                <a16:creationId xmlns:a16="http://schemas.microsoft.com/office/drawing/2014/main" xmlns="" id="{8CD0E1C3-F088-4423-BE67-76B573EF38F6}"/>
              </a:ext>
            </a:extLst>
          </p:cNvPr>
          <p:cNvGrpSpPr/>
          <p:nvPr/>
        </p:nvGrpSpPr>
        <p:grpSpPr>
          <a:xfrm flipH="1">
            <a:off x="789484" y="4028212"/>
            <a:ext cx="1150368" cy="1150368"/>
            <a:chOff x="3753394" y="1591492"/>
            <a:chExt cx="3675016" cy="3675016"/>
          </a:xfrm>
        </p:grpSpPr>
        <p:sp>
          <p:nvSpPr>
            <p:cNvPr id="8" name="Rectangle: Rounded Corners 7">
              <a:extLst>
                <a:ext uri="{FF2B5EF4-FFF2-40B4-BE49-F238E27FC236}">
                  <a16:creationId xmlns:a16="http://schemas.microsoft.com/office/drawing/2014/main" xmlns="" id="{2A36026D-D6B5-4327-B76C-497A60A127C9}"/>
                </a:ext>
              </a:extLst>
            </p:cNvPr>
            <p:cNvSpPr/>
            <p:nvPr/>
          </p:nvSpPr>
          <p:spPr>
            <a:xfrm rot="2696841">
              <a:off x="3753394" y="1591492"/>
              <a:ext cx="3675016" cy="3675016"/>
            </a:xfrm>
            <a:prstGeom prst="roundRect">
              <a:avLst>
                <a:gd name="adj" fmla="val 1003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Rounded Corners 8">
              <a:extLst>
                <a:ext uri="{FF2B5EF4-FFF2-40B4-BE49-F238E27FC236}">
                  <a16:creationId xmlns:a16="http://schemas.microsoft.com/office/drawing/2014/main" xmlns="" id="{80B767B9-996B-42B9-8F0A-BBAEAACBB866}"/>
                </a:ext>
              </a:extLst>
            </p:cNvPr>
            <p:cNvSpPr/>
            <p:nvPr/>
          </p:nvSpPr>
          <p:spPr>
            <a:xfrm rot="2696841">
              <a:off x="4302548" y="2174336"/>
              <a:ext cx="2539253" cy="2539253"/>
            </a:xfrm>
            <a:prstGeom prst="roundRect">
              <a:avLst>
                <a:gd name="adj" fmla="val 10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 name="Group 10">
            <a:extLst>
              <a:ext uri="{FF2B5EF4-FFF2-40B4-BE49-F238E27FC236}">
                <a16:creationId xmlns:a16="http://schemas.microsoft.com/office/drawing/2014/main" xmlns="" id="{B985E6A1-E2D8-42CE-A2F6-485B8A7D5CBC}"/>
              </a:ext>
            </a:extLst>
          </p:cNvPr>
          <p:cNvGrpSpPr/>
          <p:nvPr/>
        </p:nvGrpSpPr>
        <p:grpSpPr>
          <a:xfrm flipH="1">
            <a:off x="2856764" y="5086143"/>
            <a:ext cx="486321" cy="486321"/>
            <a:chOff x="3753394" y="1591492"/>
            <a:chExt cx="3675016" cy="3675016"/>
          </a:xfrm>
        </p:grpSpPr>
        <p:sp>
          <p:nvSpPr>
            <p:cNvPr id="12" name="Rectangle: Rounded Corners 11">
              <a:extLst>
                <a:ext uri="{FF2B5EF4-FFF2-40B4-BE49-F238E27FC236}">
                  <a16:creationId xmlns:a16="http://schemas.microsoft.com/office/drawing/2014/main" xmlns="" id="{77467121-B5B1-466A-9BAD-318A9F5607FE}"/>
                </a:ext>
              </a:extLst>
            </p:cNvPr>
            <p:cNvSpPr/>
            <p:nvPr/>
          </p:nvSpPr>
          <p:spPr>
            <a:xfrm rot="2696841">
              <a:off x="3753394" y="1591492"/>
              <a:ext cx="3675016" cy="3675016"/>
            </a:xfrm>
            <a:prstGeom prst="roundRect">
              <a:avLst>
                <a:gd name="adj" fmla="val 1003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Rounded Corners 12">
              <a:extLst>
                <a:ext uri="{FF2B5EF4-FFF2-40B4-BE49-F238E27FC236}">
                  <a16:creationId xmlns:a16="http://schemas.microsoft.com/office/drawing/2014/main" xmlns="" id="{557810F8-230B-4E67-86DD-ADD049C970A4}"/>
                </a:ext>
              </a:extLst>
            </p:cNvPr>
            <p:cNvSpPr/>
            <p:nvPr/>
          </p:nvSpPr>
          <p:spPr>
            <a:xfrm rot="2696841">
              <a:off x="4368139" y="2206237"/>
              <a:ext cx="2445526" cy="2445526"/>
            </a:xfrm>
            <a:prstGeom prst="roundRect">
              <a:avLst>
                <a:gd name="adj" fmla="val 10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 name="Group 16">
            <a:extLst>
              <a:ext uri="{FF2B5EF4-FFF2-40B4-BE49-F238E27FC236}">
                <a16:creationId xmlns:a16="http://schemas.microsoft.com/office/drawing/2014/main" xmlns="" id="{F02B765F-1857-4D39-8B53-FF535CBCC1BA}"/>
              </a:ext>
            </a:extLst>
          </p:cNvPr>
          <p:cNvGrpSpPr/>
          <p:nvPr/>
        </p:nvGrpSpPr>
        <p:grpSpPr>
          <a:xfrm flipH="1">
            <a:off x="7724668" y="2117481"/>
            <a:ext cx="523304" cy="523304"/>
            <a:chOff x="3753394" y="1591492"/>
            <a:chExt cx="3675016" cy="3675016"/>
          </a:xfrm>
        </p:grpSpPr>
        <p:sp>
          <p:nvSpPr>
            <p:cNvPr id="18" name="Rectangle: Rounded Corners 17">
              <a:extLst>
                <a:ext uri="{FF2B5EF4-FFF2-40B4-BE49-F238E27FC236}">
                  <a16:creationId xmlns:a16="http://schemas.microsoft.com/office/drawing/2014/main" xmlns="" id="{C9A72E7E-D585-4D21-8B9A-2E64B86150E0}"/>
                </a:ext>
              </a:extLst>
            </p:cNvPr>
            <p:cNvSpPr/>
            <p:nvPr/>
          </p:nvSpPr>
          <p:spPr>
            <a:xfrm rot="2696841">
              <a:off x="3753394" y="1591492"/>
              <a:ext cx="3675016" cy="3675016"/>
            </a:xfrm>
            <a:prstGeom prst="roundRect">
              <a:avLst>
                <a:gd name="adj" fmla="val 1003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Rounded Corners 18">
              <a:extLst>
                <a:ext uri="{FF2B5EF4-FFF2-40B4-BE49-F238E27FC236}">
                  <a16:creationId xmlns:a16="http://schemas.microsoft.com/office/drawing/2014/main" xmlns="" id="{147D8845-8A74-43FA-95CA-11190CAEEBDD}"/>
                </a:ext>
              </a:extLst>
            </p:cNvPr>
            <p:cNvSpPr/>
            <p:nvPr/>
          </p:nvSpPr>
          <p:spPr>
            <a:xfrm rot="2696841">
              <a:off x="4368139" y="2206237"/>
              <a:ext cx="2445526" cy="2445526"/>
            </a:xfrm>
            <a:prstGeom prst="roundRect">
              <a:avLst>
                <a:gd name="adj" fmla="val 10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0" name="Group 19">
            <a:extLst>
              <a:ext uri="{FF2B5EF4-FFF2-40B4-BE49-F238E27FC236}">
                <a16:creationId xmlns:a16="http://schemas.microsoft.com/office/drawing/2014/main" xmlns="" id="{4074D350-B9FB-4DAD-841F-F00137CC653C}"/>
              </a:ext>
            </a:extLst>
          </p:cNvPr>
          <p:cNvGrpSpPr/>
          <p:nvPr/>
        </p:nvGrpSpPr>
        <p:grpSpPr>
          <a:xfrm flipH="1">
            <a:off x="6504401" y="436903"/>
            <a:ext cx="1150368" cy="1150368"/>
            <a:chOff x="3753394" y="1591492"/>
            <a:chExt cx="3675016" cy="3675016"/>
          </a:xfrm>
        </p:grpSpPr>
        <p:sp>
          <p:nvSpPr>
            <p:cNvPr id="21" name="Rectangle: Rounded Corners 20">
              <a:extLst>
                <a:ext uri="{FF2B5EF4-FFF2-40B4-BE49-F238E27FC236}">
                  <a16:creationId xmlns:a16="http://schemas.microsoft.com/office/drawing/2014/main" xmlns="" id="{A0909C43-A7DD-48D8-A3C1-7C7FA2324E58}"/>
                </a:ext>
              </a:extLst>
            </p:cNvPr>
            <p:cNvSpPr/>
            <p:nvPr/>
          </p:nvSpPr>
          <p:spPr>
            <a:xfrm rot="2696841">
              <a:off x="3753394" y="1591492"/>
              <a:ext cx="3675016" cy="3675016"/>
            </a:xfrm>
            <a:prstGeom prst="roundRect">
              <a:avLst>
                <a:gd name="adj" fmla="val 1003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Rounded Corners 21">
              <a:extLst>
                <a:ext uri="{FF2B5EF4-FFF2-40B4-BE49-F238E27FC236}">
                  <a16:creationId xmlns:a16="http://schemas.microsoft.com/office/drawing/2014/main" xmlns="" id="{C5CE8FB5-8221-4EFB-B103-89D05D2F4EF8}"/>
                </a:ext>
              </a:extLst>
            </p:cNvPr>
            <p:cNvSpPr/>
            <p:nvPr/>
          </p:nvSpPr>
          <p:spPr>
            <a:xfrm rot="2696841">
              <a:off x="4268978" y="2107076"/>
              <a:ext cx="2643847" cy="2643847"/>
            </a:xfrm>
            <a:prstGeom prst="roundRect">
              <a:avLst>
                <a:gd name="adj" fmla="val 10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6" name="Group 25">
            <a:extLst>
              <a:ext uri="{FF2B5EF4-FFF2-40B4-BE49-F238E27FC236}">
                <a16:creationId xmlns:a16="http://schemas.microsoft.com/office/drawing/2014/main" xmlns="" id="{F7C4B6E8-AD84-4AB5-A7FA-0969F54FA251}"/>
              </a:ext>
            </a:extLst>
          </p:cNvPr>
          <p:cNvGrpSpPr/>
          <p:nvPr/>
        </p:nvGrpSpPr>
        <p:grpSpPr>
          <a:xfrm>
            <a:off x="3044500" y="-43773"/>
            <a:ext cx="1433258" cy="1433258"/>
            <a:chOff x="3753394" y="1591492"/>
            <a:chExt cx="3675016" cy="3675016"/>
          </a:xfrm>
        </p:grpSpPr>
        <p:sp>
          <p:nvSpPr>
            <p:cNvPr id="27" name="Rectangle: Rounded Corners 26">
              <a:extLst>
                <a:ext uri="{FF2B5EF4-FFF2-40B4-BE49-F238E27FC236}">
                  <a16:creationId xmlns:a16="http://schemas.microsoft.com/office/drawing/2014/main" xmlns="" id="{3AA5C67A-457E-45DB-AB2A-07E8E10646CA}"/>
                </a:ext>
              </a:extLst>
            </p:cNvPr>
            <p:cNvSpPr/>
            <p:nvPr/>
          </p:nvSpPr>
          <p:spPr>
            <a:xfrm rot="2696841">
              <a:off x="3753394" y="1591492"/>
              <a:ext cx="3675016" cy="3675016"/>
            </a:xfrm>
            <a:prstGeom prst="roundRect">
              <a:avLst>
                <a:gd name="adj" fmla="val 10032"/>
              </a:avLst>
            </a:prstGeom>
            <a:solidFill>
              <a:srgbClr val="669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Rounded Corners 27">
              <a:extLst>
                <a:ext uri="{FF2B5EF4-FFF2-40B4-BE49-F238E27FC236}">
                  <a16:creationId xmlns:a16="http://schemas.microsoft.com/office/drawing/2014/main" xmlns="" id="{EAC56BF2-5D51-4945-A161-AC428EC5F18D}"/>
                </a:ext>
              </a:extLst>
            </p:cNvPr>
            <p:cNvSpPr/>
            <p:nvPr/>
          </p:nvSpPr>
          <p:spPr>
            <a:xfrm rot="2696841">
              <a:off x="4254804" y="2092902"/>
              <a:ext cx="2672196" cy="2672196"/>
            </a:xfrm>
            <a:prstGeom prst="roundRect">
              <a:avLst>
                <a:gd name="adj" fmla="val 10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0" name="TextBox 29">
            <a:extLst>
              <a:ext uri="{FF2B5EF4-FFF2-40B4-BE49-F238E27FC236}">
                <a16:creationId xmlns:a16="http://schemas.microsoft.com/office/drawing/2014/main" xmlns="" id="{A4B16C10-4C71-4E05-A072-70817C7815B2}"/>
              </a:ext>
            </a:extLst>
          </p:cNvPr>
          <p:cNvSpPr txBox="1"/>
          <p:nvPr/>
        </p:nvSpPr>
        <p:spPr>
          <a:xfrm>
            <a:off x="-115784" y="1587271"/>
            <a:ext cx="6419435" cy="1015663"/>
          </a:xfrm>
          <a:prstGeom prst="rect">
            <a:avLst/>
          </a:prstGeom>
          <a:noFill/>
        </p:spPr>
        <p:txBody>
          <a:bodyPr wrap="square" rtlCol="0">
            <a:spAutoFit/>
          </a:bodyPr>
          <a:lstStyle/>
          <a:p>
            <a:pPr algn="ctr"/>
            <a:r>
              <a:rPr lang="en-US" sz="3000" b="1" dirty="0">
                <a:solidFill>
                  <a:srgbClr val="FF0000"/>
                </a:solidFill>
                <a:effectLst>
                  <a:outerShdw blurRad="60007" dist="310007" dir="7680000" sy="30000" kx="1300200" algn="ctr" rotWithShape="0">
                    <a:prstClr val="black">
                      <a:alpha val="32000"/>
                    </a:prstClr>
                  </a:outerShdw>
                </a:effectLst>
                <a:latin typeface="Times New Roman" panose="02020603050405020304" pitchFamily="18" charset="0"/>
                <a:ea typeface="Arial Unicode MS" panose="020B0604020202020204" pitchFamily="34" charset="-128"/>
                <a:cs typeface="Times New Roman" panose="02020603050405020304" pitchFamily="18" charset="0"/>
              </a:rPr>
              <a:t>ĐẠI HỘI ĐẠI BIỂU TOÀN QUỐC LẦN THỨ XIII </a:t>
            </a:r>
          </a:p>
        </p:txBody>
      </p:sp>
      <p:sp>
        <p:nvSpPr>
          <p:cNvPr id="31" name="TextBox 30">
            <a:extLst>
              <a:ext uri="{FF2B5EF4-FFF2-40B4-BE49-F238E27FC236}">
                <a16:creationId xmlns:a16="http://schemas.microsoft.com/office/drawing/2014/main" xmlns="" id="{B4B4085A-9E4C-432C-979C-88DCFE1D75D8}"/>
              </a:ext>
            </a:extLst>
          </p:cNvPr>
          <p:cNvSpPr txBox="1"/>
          <p:nvPr/>
        </p:nvSpPr>
        <p:spPr>
          <a:xfrm>
            <a:off x="573743" y="2881414"/>
            <a:ext cx="3989444" cy="1131079"/>
          </a:xfrm>
          <a:prstGeom prst="rect">
            <a:avLst/>
          </a:prstGeom>
          <a:noFill/>
        </p:spPr>
        <p:txBody>
          <a:bodyPr wrap="square" rtlCol="0">
            <a:spAutoFit/>
          </a:bodyPr>
          <a:lstStyle/>
          <a:p>
            <a:pPr algn="ctr"/>
            <a:r>
              <a:rPr lang="en-US" sz="2250" i="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25/1-2/2/2021</a:t>
            </a:r>
          </a:p>
          <a:p>
            <a:pPr algn="ctr"/>
            <a:r>
              <a:rPr lang="en-US" sz="2250" i="1"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Tại</a:t>
            </a:r>
            <a:r>
              <a:rPr lang="en-US" sz="2250" i="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250" i="1"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trung</a:t>
            </a:r>
            <a:r>
              <a:rPr lang="en-US" sz="2250" i="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250" i="1"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tâm</a:t>
            </a:r>
            <a:r>
              <a:rPr lang="en-US" sz="2250" i="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250" i="1"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Hội</a:t>
            </a:r>
            <a:r>
              <a:rPr lang="en-US" sz="2250" i="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250" i="1"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nghị</a:t>
            </a:r>
            <a:r>
              <a:rPr lang="en-US" sz="2250" i="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250" i="1"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quốc</a:t>
            </a:r>
            <a:r>
              <a:rPr lang="en-US" sz="2250" i="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250" i="1"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gia</a:t>
            </a:r>
            <a:r>
              <a:rPr lang="en-US" sz="2250" i="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250" i="1"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Hà</a:t>
            </a:r>
            <a:r>
              <a:rPr lang="en-US" sz="2250" i="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250" i="1"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Nội</a:t>
            </a:r>
            <a:r>
              <a:rPr lang="en-US" sz="2250" i="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543229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latin typeface="Times New Roman" panose="02020603050405020304" pitchFamily="18" charset="0"/>
                <a:cs typeface="Times New Roman" panose="02020603050405020304" pitchFamily="18" charset="0"/>
              </a:rPr>
              <a:t>Chủ</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đề</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đại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hội</a:t>
            </a:r>
            <a:r>
              <a:rPr lang="en-US" b="1" dirty="0" smtClean="0">
                <a:latin typeface="Times New Roman" panose="02020603050405020304" pitchFamily="18" charset="0"/>
                <a:cs typeface="Times New Roman" panose="02020603050405020304" pitchFamily="18" charset="0"/>
              </a:rPr>
              <a:t> XIII (2021)</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10000"/>
          </a:bodyPr>
          <a:lstStyle/>
          <a:p>
            <a:pPr marL="0" indent="0" algn="just">
              <a:buNone/>
            </a:pPr>
            <a:r>
              <a:rPr lang="en-US" sz="3600" dirty="0" smtClean="0">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Tăng</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cường</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xây</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dựng</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chỉnh</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đối</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Đảng</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và</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hệ</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thống</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chính</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trị</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trong</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sạch</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vững</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mạnh</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khơi</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dậy</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khát</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vọng</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phát</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triển</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đất</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nước</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phát</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huy</a:t>
            </a:r>
            <a:r>
              <a:rPr lang="en-US" sz="3600" i="1" dirty="0" smtClean="0">
                <a:latin typeface="Times New Roman" panose="02020603050405020304" pitchFamily="18" charset="0"/>
                <a:cs typeface="Times New Roman" panose="02020603050405020304" pitchFamily="18" charset="0"/>
              </a:rPr>
              <a:t> ý </a:t>
            </a:r>
            <a:r>
              <a:rPr lang="en-US" sz="3600" i="1" dirty="0" err="1" smtClean="0">
                <a:latin typeface="Times New Roman" panose="02020603050405020304" pitchFamily="18" charset="0"/>
                <a:cs typeface="Times New Roman" panose="02020603050405020304" pitchFamily="18" charset="0"/>
              </a:rPr>
              <a:t>chí</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sức</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mạnh</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đại</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đoàn</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kết</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toàn</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dân</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tộc</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kết</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hợp</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với</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sức</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mạnh</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thời</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đại</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tiếp</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tục</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đẩy</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mạnh</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toàn</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diện</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đồng</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bộ</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công</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cuộc</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đổi</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mới</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xây</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dựng</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và</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bảo</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vệ</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vững</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chắc</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Tổ</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quốc</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giự</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vững</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môi</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trường</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hòa</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bình</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ổn</a:t>
            </a:r>
            <a:r>
              <a:rPr lang="en-US" sz="3600" i="1" dirty="0" smtClean="0">
                <a:latin typeface="Times New Roman" panose="02020603050405020304" pitchFamily="18" charset="0"/>
                <a:cs typeface="Times New Roman" panose="02020603050405020304" pitchFamily="18" charset="0"/>
              </a:rPr>
              <a:t> </a:t>
            </a:r>
            <a:r>
              <a:rPr lang="en-US" sz="3600" i="1" dirty="0" err="1" smtClean="0">
                <a:latin typeface="Times New Roman" panose="02020603050405020304" pitchFamily="18" charset="0"/>
                <a:cs typeface="Times New Roman" panose="02020603050405020304" pitchFamily="18" charset="0"/>
              </a:rPr>
              <a:t>định</a:t>
            </a:r>
            <a:r>
              <a:rPr lang="en-US" sz="3600" i="1" dirty="0" smtClean="0">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phấn</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đấu</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đến</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giữa</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thế</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kỷ</a:t>
            </a:r>
            <a:r>
              <a:rPr lang="en-US" sz="3600" i="1" dirty="0" smtClean="0">
                <a:solidFill>
                  <a:srgbClr val="00B050"/>
                </a:solidFill>
                <a:latin typeface="Times New Roman" panose="02020603050405020304" pitchFamily="18" charset="0"/>
                <a:cs typeface="Times New Roman" panose="02020603050405020304" pitchFamily="18" charset="0"/>
              </a:rPr>
              <a:t> XXI, </a:t>
            </a:r>
            <a:r>
              <a:rPr lang="en-US" sz="3600" i="1" dirty="0" err="1" smtClean="0">
                <a:solidFill>
                  <a:srgbClr val="00B050"/>
                </a:solidFill>
                <a:latin typeface="Times New Roman" panose="02020603050405020304" pitchFamily="18" charset="0"/>
                <a:cs typeface="Times New Roman" panose="02020603050405020304" pitchFamily="18" charset="0"/>
              </a:rPr>
              <a:t>nước</a:t>
            </a:r>
            <a:r>
              <a:rPr lang="en-US" sz="3600" i="1" dirty="0" smtClean="0">
                <a:solidFill>
                  <a:srgbClr val="00B050"/>
                </a:solidFill>
                <a:latin typeface="Times New Roman" panose="02020603050405020304" pitchFamily="18" charset="0"/>
                <a:cs typeface="Times New Roman" panose="02020603050405020304" pitchFamily="18" charset="0"/>
              </a:rPr>
              <a:t> ta </a:t>
            </a:r>
            <a:r>
              <a:rPr lang="en-US" sz="3600" i="1" dirty="0" err="1" smtClean="0">
                <a:solidFill>
                  <a:srgbClr val="00B050"/>
                </a:solidFill>
                <a:latin typeface="Times New Roman" panose="02020603050405020304" pitchFamily="18" charset="0"/>
                <a:cs typeface="Times New Roman" panose="02020603050405020304" pitchFamily="18" charset="0"/>
              </a:rPr>
              <a:t>trở</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thành</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nước</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phát</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triển</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theo</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định</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hướng</a:t>
            </a:r>
            <a:r>
              <a:rPr lang="en-US" sz="3600" i="1" dirty="0" smtClean="0">
                <a:solidFill>
                  <a:srgbClr val="00B050"/>
                </a:solidFill>
                <a:latin typeface="Times New Roman" panose="02020603050405020304" pitchFamily="18" charset="0"/>
                <a:cs typeface="Times New Roman" panose="02020603050405020304" pitchFamily="18" charset="0"/>
              </a:rPr>
              <a:t> XHCN.</a:t>
            </a:r>
            <a:endParaRPr lang="en-US" sz="3600" i="1"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4015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D85799AC-C120-48F0-8304-A034EEC2ACC4}"/>
              </a:ext>
            </a:extLst>
          </p:cNvPr>
          <p:cNvGrpSpPr/>
          <p:nvPr/>
        </p:nvGrpSpPr>
        <p:grpSpPr>
          <a:xfrm>
            <a:off x="8107851" y="4780053"/>
            <a:ext cx="1272198" cy="1272198"/>
            <a:chOff x="6061090" y="5566871"/>
            <a:chExt cx="2582256" cy="2582256"/>
          </a:xfrm>
        </p:grpSpPr>
        <p:sp>
          <p:nvSpPr>
            <p:cNvPr id="8" name="Rectangle: Rounded Corners 7">
              <a:extLst>
                <a:ext uri="{FF2B5EF4-FFF2-40B4-BE49-F238E27FC236}">
                  <a16:creationId xmlns:a16="http://schemas.microsoft.com/office/drawing/2014/main" xmlns="" id="{BB093A97-45B0-446D-BB9C-6D8519BA4AA5}"/>
                </a:ext>
              </a:extLst>
            </p:cNvPr>
            <p:cNvSpPr/>
            <p:nvPr/>
          </p:nvSpPr>
          <p:spPr>
            <a:xfrm rot="2677837">
              <a:off x="6061090" y="5566871"/>
              <a:ext cx="2582256" cy="2582256"/>
            </a:xfrm>
            <a:prstGeom prst="roundRect">
              <a:avLst>
                <a:gd name="adj" fmla="val 5418"/>
              </a:avLst>
            </a:prstGeom>
            <a:noFill/>
            <a:ln w="12700">
              <a:solidFill>
                <a:srgbClr val="BBE1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 name="Rectangle: Rounded Corners 8">
              <a:extLst>
                <a:ext uri="{FF2B5EF4-FFF2-40B4-BE49-F238E27FC236}">
                  <a16:creationId xmlns:a16="http://schemas.microsoft.com/office/drawing/2014/main" xmlns="" id="{280ACDFF-24DE-4F07-945D-5DF4AC1A501B}"/>
                </a:ext>
              </a:extLst>
            </p:cNvPr>
            <p:cNvSpPr/>
            <p:nvPr/>
          </p:nvSpPr>
          <p:spPr>
            <a:xfrm rot="2677837">
              <a:off x="6270939" y="5798409"/>
              <a:ext cx="2162560" cy="2162560"/>
            </a:xfrm>
            <a:prstGeom prst="roundRect">
              <a:avLst>
                <a:gd name="adj" fmla="val 6252"/>
              </a:avLst>
            </a:prstGeom>
            <a:noFill/>
            <a:ln w="9525">
              <a:solidFill>
                <a:srgbClr val="104D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grpSp>
        <p:nvGrpSpPr>
          <p:cNvPr id="10" name="Group 9">
            <a:extLst>
              <a:ext uri="{FF2B5EF4-FFF2-40B4-BE49-F238E27FC236}">
                <a16:creationId xmlns:a16="http://schemas.microsoft.com/office/drawing/2014/main" xmlns="" id="{3D33F45E-A2F4-4037-89EC-B6426FE8E3A5}"/>
              </a:ext>
            </a:extLst>
          </p:cNvPr>
          <p:cNvGrpSpPr/>
          <p:nvPr/>
        </p:nvGrpSpPr>
        <p:grpSpPr>
          <a:xfrm>
            <a:off x="4747434" y="859504"/>
            <a:ext cx="4396566" cy="3441986"/>
            <a:chOff x="6329912" y="3006"/>
            <a:chExt cx="5862088" cy="4589314"/>
          </a:xfrm>
          <a:solidFill>
            <a:srgbClr val="BBE1FA"/>
          </a:solidFill>
          <a:effectLst>
            <a:outerShdw blurRad="50800" dist="38100" dir="8100000" algn="tr" rotWithShape="0">
              <a:prstClr val="black">
                <a:alpha val="40000"/>
              </a:prstClr>
            </a:outerShdw>
          </a:effectLst>
        </p:grpSpPr>
        <p:sp>
          <p:nvSpPr>
            <p:cNvPr id="11" name="Freeform: Shape 10">
              <a:extLst>
                <a:ext uri="{FF2B5EF4-FFF2-40B4-BE49-F238E27FC236}">
                  <a16:creationId xmlns:a16="http://schemas.microsoft.com/office/drawing/2014/main" xmlns="" id="{7469A413-E8E8-4C67-8801-A618BA904F34}"/>
                </a:ext>
              </a:extLst>
            </p:cNvPr>
            <p:cNvSpPr/>
            <p:nvPr/>
          </p:nvSpPr>
          <p:spPr>
            <a:xfrm rot="10800000">
              <a:off x="6329912" y="3006"/>
              <a:ext cx="3938237" cy="2711121"/>
            </a:xfrm>
            <a:custGeom>
              <a:avLst/>
              <a:gdLst>
                <a:gd name="connsiteX0" fmla="*/ 2777027 w 3938237"/>
                <a:gd name="connsiteY0" fmla="*/ 2711121 h 2711121"/>
                <a:gd name="connsiteX1" fmla="*/ 0 w 3938237"/>
                <a:gd name="connsiteY1" fmla="*/ 0 h 2711121"/>
                <a:gd name="connsiteX2" fmla="*/ 1217325 w 3938237"/>
                <a:gd name="connsiteY2" fmla="*/ 3812 h 2711121"/>
                <a:gd name="connsiteX3" fmla="*/ 3938237 w 3938237"/>
                <a:gd name="connsiteY3" fmla="*/ 2709124 h 2711121"/>
                <a:gd name="connsiteX4" fmla="*/ 2777027 w 3938237"/>
                <a:gd name="connsiteY4" fmla="*/ 2711121 h 2711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8237" h="2711121">
                  <a:moveTo>
                    <a:pt x="2777027" y="2711121"/>
                  </a:moveTo>
                  <a:lnTo>
                    <a:pt x="0" y="0"/>
                  </a:lnTo>
                  <a:lnTo>
                    <a:pt x="1217325" y="3812"/>
                  </a:lnTo>
                  <a:lnTo>
                    <a:pt x="3938237" y="2709124"/>
                  </a:lnTo>
                  <a:lnTo>
                    <a:pt x="2777027" y="2711121"/>
                  </a:lnTo>
                  <a:close/>
                </a:path>
              </a:pathLst>
            </a:custGeom>
            <a:solidFill>
              <a:srgbClr val="01A8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p>
          </p:txBody>
        </p:sp>
        <p:sp>
          <p:nvSpPr>
            <p:cNvPr id="12" name="Freeform: Shape 11">
              <a:extLst>
                <a:ext uri="{FF2B5EF4-FFF2-40B4-BE49-F238E27FC236}">
                  <a16:creationId xmlns:a16="http://schemas.microsoft.com/office/drawing/2014/main" xmlns="" id="{A128FA9E-CE72-42ED-8018-47B872D1F79F}"/>
                </a:ext>
              </a:extLst>
            </p:cNvPr>
            <p:cNvSpPr/>
            <p:nvPr/>
          </p:nvSpPr>
          <p:spPr>
            <a:xfrm rot="10800000">
              <a:off x="10268149" y="2714127"/>
              <a:ext cx="1923851" cy="1878193"/>
            </a:xfrm>
            <a:custGeom>
              <a:avLst/>
              <a:gdLst>
                <a:gd name="connsiteX0" fmla="*/ 1923851 w 1923851"/>
                <a:gd name="connsiteY0" fmla="*/ 1878193 h 1878193"/>
                <a:gd name="connsiteX1" fmla="*/ 880539 w 1923851"/>
                <a:gd name="connsiteY1" fmla="*/ 1874926 h 1878193"/>
                <a:gd name="connsiteX2" fmla="*/ 0 w 1923851"/>
                <a:gd name="connsiteY2" fmla="*/ 970280 h 1878193"/>
                <a:gd name="connsiteX3" fmla="*/ 0 w 1923851"/>
                <a:gd name="connsiteY3" fmla="*/ 0 h 1878193"/>
                <a:gd name="connsiteX4" fmla="*/ 1923851 w 1923851"/>
                <a:gd name="connsiteY4" fmla="*/ 1878193 h 1878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851" h="1878193">
                  <a:moveTo>
                    <a:pt x="1923851" y="1878193"/>
                  </a:moveTo>
                  <a:lnTo>
                    <a:pt x="880539" y="1874926"/>
                  </a:lnTo>
                  <a:lnTo>
                    <a:pt x="0" y="970280"/>
                  </a:lnTo>
                  <a:lnTo>
                    <a:pt x="0" y="0"/>
                  </a:lnTo>
                  <a:lnTo>
                    <a:pt x="1923851" y="1878193"/>
                  </a:lnTo>
                  <a:close/>
                </a:path>
              </a:pathLst>
            </a:custGeom>
            <a:solidFill>
              <a:srgbClr val="01A8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p>
          </p:txBody>
        </p:sp>
      </p:grpSp>
      <p:sp>
        <p:nvSpPr>
          <p:cNvPr id="13" name="Freeform: Shape 12">
            <a:extLst>
              <a:ext uri="{FF2B5EF4-FFF2-40B4-BE49-F238E27FC236}">
                <a16:creationId xmlns:a16="http://schemas.microsoft.com/office/drawing/2014/main" xmlns="" id="{19818839-EE63-4B21-9497-493002292EA4}"/>
              </a:ext>
            </a:extLst>
          </p:cNvPr>
          <p:cNvSpPr/>
          <p:nvPr/>
        </p:nvSpPr>
        <p:spPr>
          <a:xfrm rot="10800000">
            <a:off x="5592653" y="840922"/>
            <a:ext cx="3566160" cy="2811780"/>
          </a:xfrm>
          <a:custGeom>
            <a:avLst/>
            <a:gdLst>
              <a:gd name="connsiteX0" fmla="*/ 3522911 w 4712452"/>
              <a:gd name="connsiteY0" fmla="*/ 3647672 h 3647672"/>
              <a:gd name="connsiteX1" fmla="*/ 2965001 w 4712452"/>
              <a:gd name="connsiteY1" fmla="*/ 3647672 h 3647672"/>
              <a:gd name="connsiteX2" fmla="*/ 11589 w 4712452"/>
              <a:gd name="connsiteY2" fmla="*/ 3647672 h 3647672"/>
              <a:gd name="connsiteX3" fmla="*/ 11574 w 4712452"/>
              <a:gd name="connsiteY3" fmla="*/ 3647672 h 3647672"/>
              <a:gd name="connsiteX4" fmla="*/ 0 w 4712452"/>
              <a:gd name="connsiteY4" fmla="*/ 0 h 3647672"/>
              <a:gd name="connsiteX5" fmla="*/ 898479 w 4712452"/>
              <a:gd name="connsiteY5" fmla="*/ 930298 h 3647672"/>
              <a:gd name="connsiteX6" fmla="*/ 1935425 w 4712452"/>
              <a:gd name="connsiteY6" fmla="*/ 933545 h 3647672"/>
              <a:gd name="connsiteX7" fmla="*/ 4712452 w 4712452"/>
              <a:gd name="connsiteY7" fmla="*/ 3644666 h 3647672"/>
              <a:gd name="connsiteX8" fmla="*/ 3536138 w 4712452"/>
              <a:gd name="connsiteY8" fmla="*/ 3646690 h 3647672"/>
              <a:gd name="connsiteX9" fmla="*/ 3536138 w 4712452"/>
              <a:gd name="connsiteY9" fmla="*/ 3646690 h 3647672"/>
              <a:gd name="connsiteX10" fmla="*/ 3521986 w 4712452"/>
              <a:gd name="connsiteY10" fmla="*/ 3646714 h 3647672"/>
              <a:gd name="connsiteX0" fmla="*/ 3522911 w 4712452"/>
              <a:gd name="connsiteY0" fmla="*/ 3647672 h 3657831"/>
              <a:gd name="connsiteX1" fmla="*/ 2965001 w 4712452"/>
              <a:gd name="connsiteY1" fmla="*/ 3647672 h 3657831"/>
              <a:gd name="connsiteX2" fmla="*/ 11589 w 4712452"/>
              <a:gd name="connsiteY2" fmla="*/ 3647672 h 3657831"/>
              <a:gd name="connsiteX3" fmla="*/ 1369 w 4712452"/>
              <a:gd name="connsiteY3" fmla="*/ 3657831 h 3657831"/>
              <a:gd name="connsiteX4" fmla="*/ 0 w 4712452"/>
              <a:gd name="connsiteY4" fmla="*/ 0 h 3657831"/>
              <a:gd name="connsiteX5" fmla="*/ 898479 w 4712452"/>
              <a:gd name="connsiteY5" fmla="*/ 930298 h 3657831"/>
              <a:gd name="connsiteX6" fmla="*/ 1935425 w 4712452"/>
              <a:gd name="connsiteY6" fmla="*/ 933545 h 3657831"/>
              <a:gd name="connsiteX7" fmla="*/ 4712452 w 4712452"/>
              <a:gd name="connsiteY7" fmla="*/ 3644666 h 3657831"/>
              <a:gd name="connsiteX8" fmla="*/ 3536138 w 4712452"/>
              <a:gd name="connsiteY8" fmla="*/ 3646690 h 3657831"/>
              <a:gd name="connsiteX9" fmla="*/ 3536138 w 4712452"/>
              <a:gd name="connsiteY9" fmla="*/ 3646690 h 3657831"/>
              <a:gd name="connsiteX10" fmla="*/ 3521986 w 4712452"/>
              <a:gd name="connsiteY10" fmla="*/ 3646714 h 3657831"/>
              <a:gd name="connsiteX11" fmla="*/ 3522911 w 4712452"/>
              <a:gd name="connsiteY11" fmla="*/ 3647672 h 365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12452" h="3657831">
                <a:moveTo>
                  <a:pt x="3522911" y="3647672"/>
                </a:moveTo>
                <a:lnTo>
                  <a:pt x="2965001" y="3647672"/>
                </a:lnTo>
                <a:lnTo>
                  <a:pt x="11589" y="3647672"/>
                </a:lnTo>
                <a:lnTo>
                  <a:pt x="1369" y="3657831"/>
                </a:lnTo>
                <a:cubicBezTo>
                  <a:pt x="913" y="2438554"/>
                  <a:pt x="456" y="1219277"/>
                  <a:pt x="0" y="0"/>
                </a:cubicBezTo>
                <a:lnTo>
                  <a:pt x="898479" y="930298"/>
                </a:lnTo>
                <a:lnTo>
                  <a:pt x="1935425" y="933545"/>
                </a:lnTo>
                <a:lnTo>
                  <a:pt x="4712452" y="3644666"/>
                </a:lnTo>
                <a:lnTo>
                  <a:pt x="3536138" y="3646690"/>
                </a:lnTo>
                <a:lnTo>
                  <a:pt x="3536138" y="3646690"/>
                </a:lnTo>
                <a:lnTo>
                  <a:pt x="3521986" y="3646714"/>
                </a:lnTo>
                <a:lnTo>
                  <a:pt x="3522911" y="3647672"/>
                </a:lnTo>
                <a:close/>
              </a:path>
            </a:pathLst>
          </a:custGeom>
          <a:solidFill>
            <a:srgbClr val="284A6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latin typeface="Calibri" panose="020F0502020204030204" pitchFamily="34" charset="0"/>
              <a:cs typeface="Calibri" panose="020F0502020204030204" pitchFamily="34" charset="0"/>
            </a:endParaRPr>
          </a:p>
        </p:txBody>
      </p:sp>
      <p:grpSp>
        <p:nvGrpSpPr>
          <p:cNvPr id="17" name="Group 16">
            <a:extLst>
              <a:ext uri="{FF2B5EF4-FFF2-40B4-BE49-F238E27FC236}">
                <a16:creationId xmlns:a16="http://schemas.microsoft.com/office/drawing/2014/main" xmlns="" id="{368C6F87-FA37-4380-BC6D-75B5AF6B6C22}"/>
              </a:ext>
            </a:extLst>
          </p:cNvPr>
          <p:cNvGrpSpPr/>
          <p:nvPr/>
        </p:nvGrpSpPr>
        <p:grpSpPr>
          <a:xfrm>
            <a:off x="1241443" y="5593556"/>
            <a:ext cx="476627" cy="476627"/>
            <a:chOff x="6061090" y="5566871"/>
            <a:chExt cx="2582256" cy="2582256"/>
          </a:xfrm>
        </p:grpSpPr>
        <p:sp>
          <p:nvSpPr>
            <p:cNvPr id="18" name="Rectangle: Rounded Corners 17">
              <a:extLst>
                <a:ext uri="{FF2B5EF4-FFF2-40B4-BE49-F238E27FC236}">
                  <a16:creationId xmlns:a16="http://schemas.microsoft.com/office/drawing/2014/main" xmlns="" id="{D1022E75-E839-4648-966C-8B3AD16E6B70}"/>
                </a:ext>
              </a:extLst>
            </p:cNvPr>
            <p:cNvSpPr/>
            <p:nvPr/>
          </p:nvSpPr>
          <p:spPr>
            <a:xfrm rot="2677837">
              <a:off x="6061090" y="5566871"/>
              <a:ext cx="2582256" cy="2582256"/>
            </a:xfrm>
            <a:prstGeom prst="roundRect">
              <a:avLst>
                <a:gd name="adj" fmla="val 5418"/>
              </a:avLst>
            </a:prstGeom>
            <a:noFill/>
            <a:ln w="12700">
              <a:solidFill>
                <a:srgbClr val="BBE1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9" name="Rectangle: Rounded Corners 18">
              <a:extLst>
                <a:ext uri="{FF2B5EF4-FFF2-40B4-BE49-F238E27FC236}">
                  <a16:creationId xmlns:a16="http://schemas.microsoft.com/office/drawing/2014/main" xmlns="" id="{D543FC6D-2197-4DE9-BEFA-89C1AAD7ECF5}"/>
                </a:ext>
              </a:extLst>
            </p:cNvPr>
            <p:cNvSpPr/>
            <p:nvPr/>
          </p:nvSpPr>
          <p:spPr>
            <a:xfrm rot="2677837">
              <a:off x="6270939" y="5798409"/>
              <a:ext cx="2162560" cy="2162560"/>
            </a:xfrm>
            <a:prstGeom prst="roundRect">
              <a:avLst>
                <a:gd name="adj" fmla="val 6252"/>
              </a:avLst>
            </a:prstGeom>
            <a:noFill/>
            <a:ln w="9525">
              <a:solidFill>
                <a:srgbClr val="104D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23" name="Slide Number Placeholder 1">
            <a:extLst>
              <a:ext uri="{FF2B5EF4-FFF2-40B4-BE49-F238E27FC236}">
                <a16:creationId xmlns:a16="http://schemas.microsoft.com/office/drawing/2014/main" xmlns="" id="{D3D8EF52-0482-4F5F-A54B-685BA5801CA3}"/>
              </a:ext>
            </a:extLst>
          </p:cNvPr>
          <p:cNvSpPr>
            <a:spLocks noGrp="1"/>
          </p:cNvSpPr>
          <p:nvPr>
            <p:ph type="sldNum" sz="quarter" idx="12"/>
          </p:nvPr>
        </p:nvSpPr>
        <p:spPr>
          <a:xfrm>
            <a:off x="8439150" y="5593557"/>
            <a:ext cx="304800" cy="273844"/>
          </a:xfrm>
        </p:spPr>
        <p:txBody>
          <a:bodyPr/>
          <a:lstStyle/>
          <a:p>
            <a:fld id="{C263D6C4-4840-40CC-AC84-17E24B3B7BDE}" type="slidenum">
              <a:rPr lang="en-US" sz="1050"/>
              <a:pPr/>
              <a:t>66</a:t>
            </a:fld>
            <a:endParaRPr lang="en-US" sz="1050" dirty="0"/>
          </a:p>
        </p:txBody>
      </p:sp>
      <p:sp>
        <p:nvSpPr>
          <p:cNvPr id="24" name="TextBox 23">
            <a:extLst>
              <a:ext uri="{FF2B5EF4-FFF2-40B4-BE49-F238E27FC236}">
                <a16:creationId xmlns:a16="http://schemas.microsoft.com/office/drawing/2014/main" xmlns="" id="{E0FEE92B-FB15-4E24-8EFE-D89DE7419F06}"/>
              </a:ext>
            </a:extLst>
          </p:cNvPr>
          <p:cNvSpPr txBox="1"/>
          <p:nvPr/>
        </p:nvSpPr>
        <p:spPr>
          <a:xfrm>
            <a:off x="431348" y="228600"/>
            <a:ext cx="3706365" cy="553998"/>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3000" b="1" dirty="0">
                <a:solidFill>
                  <a:srgbClr val="C00000"/>
                </a:solidFill>
                <a:latin typeface="Times New Roman" panose="02020603050405020304" pitchFamily="18" charset="0"/>
                <a:cs typeface="Times New Roman" panose="02020603050405020304" pitchFamily="18" charset="0"/>
              </a:rPr>
              <a:t>NỘI DUNG CHÍNH </a:t>
            </a:r>
            <a:endParaRPr lang="en-US" sz="4950" b="1" dirty="0">
              <a:solidFill>
                <a:srgbClr val="C00000"/>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xmlns="" id="{57D0C81B-3B06-456E-AD94-934C86D15723}"/>
              </a:ext>
            </a:extLst>
          </p:cNvPr>
          <p:cNvSpPr txBox="1"/>
          <p:nvPr/>
        </p:nvSpPr>
        <p:spPr>
          <a:xfrm>
            <a:off x="152400" y="1632246"/>
            <a:ext cx="6553200" cy="4524315"/>
          </a:xfrm>
          <a:prstGeom prst="rect">
            <a:avLst/>
          </a:prstGeom>
          <a:noFill/>
        </p:spPr>
        <p:txBody>
          <a:bodyPr wrap="square" rtlCol="0">
            <a:spAutoFit/>
          </a:bodyPr>
          <a:lstStyle/>
          <a:p>
            <a:pPr algn="just"/>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Tổng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kết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việc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thực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hiện</a:t>
            </a:r>
            <a:r>
              <a:rPr lang="en-US" sz="3600" dirty="0" smtClean="0">
                <a:latin typeface="Times New Roman" panose="02020603050405020304" pitchFamily="18" charset="0"/>
                <a:cs typeface="Times New Roman" panose="02020603050405020304" pitchFamily="18" charset="0"/>
              </a:rPr>
              <a:t> NQ ĐH XII </a:t>
            </a:r>
            <a:r>
              <a:rPr lang="en-US" sz="3600" dirty="0" err="1" smtClean="0">
                <a:latin typeface="Times New Roman" panose="02020603050405020304" pitchFamily="18" charset="0"/>
                <a:cs typeface="Times New Roman" panose="02020603050405020304" pitchFamily="18" charset="0"/>
              </a:rPr>
              <a:t>gắn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với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việc</a:t>
            </a:r>
            <a:r>
              <a:rPr lang="en-US" sz="3600" dirty="0" smtClean="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a:t>
            </a:r>
            <a:r>
              <a:rPr lang="en-US" sz="3600" dirty="0" err="1" smtClean="0">
                <a:latin typeface="Times New Roman" panose="02020603050405020304" pitchFamily="18" charset="0"/>
                <a:cs typeface="Times New Roman" panose="02020603050405020304" pitchFamily="18" charset="0"/>
              </a:rPr>
              <a:t>ánh</a:t>
            </a:r>
            <a:r>
              <a:rPr lang="en-US" sz="3600" dirty="0" smtClean="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giá</a:t>
            </a:r>
            <a:r>
              <a:rPr lang="en-US" sz="3600" dirty="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35 </a:t>
            </a:r>
            <a:r>
              <a:rPr lang="en-US" sz="3600" dirty="0" err="1" smtClean="0">
                <a:latin typeface="Times New Roman" panose="02020603050405020304" pitchFamily="18" charset="0"/>
                <a:cs typeface="Times New Roman" panose="02020603050405020304" pitchFamily="18" charset="0"/>
              </a:rPr>
              <a:t>năm</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tiến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hành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công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cuộc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đổi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mới</a:t>
            </a:r>
            <a:r>
              <a:rPr lang="en-US" sz="3600" dirty="0" smtClean="0">
                <a:latin typeface="Times New Roman" panose="02020603050405020304" pitchFamily="18" charset="0"/>
                <a:cs typeface="Times New Roman" panose="02020603050405020304" pitchFamily="18" charset="0"/>
              </a:rPr>
              <a:t>, 30 </a:t>
            </a:r>
            <a:r>
              <a:rPr lang="en-US" sz="3600" dirty="0" err="1" smtClean="0">
                <a:latin typeface="Times New Roman" panose="02020603050405020304" pitchFamily="18" charset="0"/>
                <a:cs typeface="Times New Roman" panose="02020603050405020304" pitchFamily="18" charset="0"/>
              </a:rPr>
              <a:t>năm</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thực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hiện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Cương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lĩnh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năm</a:t>
            </a:r>
            <a:r>
              <a:rPr lang="en-US" sz="3600" dirty="0" smtClean="0">
                <a:latin typeface="Times New Roman" panose="02020603050405020304" pitchFamily="18" charset="0"/>
                <a:cs typeface="Times New Roman" panose="02020603050405020304" pitchFamily="18" charset="0"/>
              </a:rPr>
              <a:t> 1991, 10 </a:t>
            </a:r>
            <a:r>
              <a:rPr lang="en-US" sz="3600" dirty="0" err="1" smtClean="0">
                <a:latin typeface="Times New Roman" panose="02020603050405020304" pitchFamily="18" charset="0"/>
                <a:cs typeface="Times New Roman" panose="02020603050405020304" pitchFamily="18" charset="0"/>
              </a:rPr>
              <a:t>năm</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thực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hiện</a:t>
            </a:r>
            <a:r>
              <a:rPr lang="en-US" sz="3600" dirty="0" smtClean="0">
                <a:latin typeface="Times New Roman" panose="02020603050405020304" pitchFamily="18" charset="0"/>
                <a:cs typeface="Times New Roman" panose="02020603050405020304" pitchFamily="18" charset="0"/>
              </a:rPr>
              <a:t> CL </a:t>
            </a:r>
            <a:r>
              <a:rPr lang="en-US" sz="3600" dirty="0" err="1" smtClean="0">
                <a:latin typeface="Times New Roman" panose="02020603050405020304" pitchFamily="18" charset="0"/>
                <a:cs typeface="Times New Roman" panose="02020603050405020304" pitchFamily="18" charset="0"/>
              </a:rPr>
              <a:t>bổ</a:t>
            </a:r>
            <a:r>
              <a:rPr lang="en-US" sz="3600" dirty="0" smtClean="0">
                <a:latin typeface="Times New Roman" panose="02020603050405020304" pitchFamily="18" charset="0"/>
                <a:cs typeface="Times New Roman" panose="02020603050405020304" pitchFamily="18" charset="0"/>
              </a:rPr>
              <a:t> sung 2011, </a:t>
            </a:r>
            <a:r>
              <a:rPr lang="en-US" sz="3600" dirty="0" err="1" smtClean="0">
                <a:latin typeface="Times New Roman" panose="02020603050405020304" pitchFamily="18" charset="0"/>
                <a:cs typeface="Times New Roman" panose="02020603050405020304" pitchFamily="18" charset="0"/>
              </a:rPr>
              <a:t>chiến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lược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phát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triển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kinh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tế</a:t>
            </a:r>
            <a:r>
              <a:rPr lang="en-US" sz="3600" dirty="0" smtClean="0">
                <a:latin typeface="Times New Roman" panose="02020603050405020304" pitchFamily="18" charset="0"/>
                <a:cs typeface="Times New Roman" panose="02020603050405020304" pitchFamily="18" charset="0"/>
              </a:rPr>
              <a:t> - </a:t>
            </a:r>
            <a:r>
              <a:rPr lang="en-US" sz="3600" dirty="0" err="1" smtClean="0">
                <a:latin typeface="Times New Roman" panose="02020603050405020304" pitchFamily="18" charset="0"/>
                <a:cs typeface="Times New Roman" panose="02020603050405020304" pitchFamily="18" charset="0"/>
              </a:rPr>
              <a:t>xã</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hội</a:t>
            </a:r>
            <a:r>
              <a:rPr lang="en-US" sz="3600" dirty="0" smtClean="0">
                <a:latin typeface="Times New Roman" panose="02020603050405020304" pitchFamily="18" charset="0"/>
                <a:cs typeface="Times New Roman" panose="02020603050405020304" pitchFamily="18" charset="0"/>
              </a:rPr>
              <a:t> 2011 - 2020</a:t>
            </a:r>
            <a:endParaRPr lang="en-US" sz="3600" dirty="0">
              <a:latin typeface="Times New Roman" panose="02020603050405020304" pitchFamily="18" charset="0"/>
              <a:cs typeface="Times New Roman" panose="02020603050405020304" pitchFamily="18" charset="0"/>
            </a:endParaRPr>
          </a:p>
          <a:p>
            <a:pPr algn="just">
              <a:tabLst>
                <a:tab pos="346472" algn="l"/>
              </a:tabLst>
            </a:pPr>
            <a:r>
              <a:rPr lang="en-US" sz="3600" dirty="0">
                <a:latin typeface="Times New Roman" panose="02020603050405020304" pitchFamily="18" charset="0"/>
                <a:cs typeface="Times New Roman" panose="02020603050405020304" pitchFamily="18" charset="0"/>
              </a:rPr>
              <a:t>	</a:t>
            </a:r>
            <a:endParaRPr lang="en-US" sz="2100" dirty="0">
              <a:latin typeface="Calibri" panose="020F0502020204030204" pitchFamily="34" charset="0"/>
              <a:cs typeface="Calibri" panose="020F0502020204030204" pitchFamily="34" charset="0"/>
            </a:endParaRPr>
          </a:p>
        </p:txBody>
      </p:sp>
      <p:grpSp>
        <p:nvGrpSpPr>
          <p:cNvPr id="35" name="Group 34">
            <a:extLst>
              <a:ext uri="{FF2B5EF4-FFF2-40B4-BE49-F238E27FC236}">
                <a16:creationId xmlns:a16="http://schemas.microsoft.com/office/drawing/2014/main" xmlns="" id="{62BD4C7C-1C7A-40EB-97B8-60B88C65727C}"/>
              </a:ext>
            </a:extLst>
          </p:cNvPr>
          <p:cNvGrpSpPr/>
          <p:nvPr/>
        </p:nvGrpSpPr>
        <p:grpSpPr>
          <a:xfrm>
            <a:off x="6139714" y="857250"/>
            <a:ext cx="2803350" cy="920933"/>
            <a:chOff x="8186285" y="0"/>
            <a:chExt cx="3737800" cy="1227910"/>
          </a:xfrm>
        </p:grpSpPr>
        <p:grpSp>
          <p:nvGrpSpPr>
            <p:cNvPr id="36" name="Group 35">
              <a:extLst>
                <a:ext uri="{FF2B5EF4-FFF2-40B4-BE49-F238E27FC236}">
                  <a16:creationId xmlns:a16="http://schemas.microsoft.com/office/drawing/2014/main" xmlns="" id="{0ECA8525-2DA0-4D72-A7AE-352CD6942FCF}"/>
                </a:ext>
              </a:extLst>
            </p:cNvPr>
            <p:cNvGrpSpPr/>
            <p:nvPr/>
          </p:nvGrpSpPr>
          <p:grpSpPr>
            <a:xfrm>
              <a:off x="11078227" y="0"/>
              <a:ext cx="845858" cy="1227910"/>
              <a:chOff x="11089802" y="0"/>
              <a:chExt cx="845858" cy="1227910"/>
            </a:xfrm>
          </p:grpSpPr>
          <p:sp>
            <p:nvSpPr>
              <p:cNvPr id="38" name="Rectangle: Top Corners Rounded 37">
                <a:extLst>
                  <a:ext uri="{FF2B5EF4-FFF2-40B4-BE49-F238E27FC236}">
                    <a16:creationId xmlns:a16="http://schemas.microsoft.com/office/drawing/2014/main" xmlns="" id="{9610B104-648B-4EC1-9EED-120C0A55A079}"/>
                  </a:ext>
                </a:extLst>
              </p:cNvPr>
              <p:cNvSpPr/>
              <p:nvPr/>
            </p:nvSpPr>
            <p:spPr>
              <a:xfrm rot="10800000">
                <a:off x="11089802" y="0"/>
                <a:ext cx="845858" cy="1227910"/>
              </a:xfrm>
              <a:prstGeom prst="round2Same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39" name="Picture 38">
                <a:extLst>
                  <a:ext uri="{FF2B5EF4-FFF2-40B4-BE49-F238E27FC236}">
                    <a16:creationId xmlns:a16="http://schemas.microsoft.com/office/drawing/2014/main" xmlns="" id="{0DDBD72A-27E0-40D7-BC10-801606D647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30783" y="340863"/>
                <a:ext cx="763895" cy="763896"/>
              </a:xfrm>
              <a:prstGeom prst="rect">
                <a:avLst/>
              </a:prstGeom>
              <a:effectLst>
                <a:outerShdw blurRad="50800" dist="38100" dir="8100000" algn="tr" rotWithShape="0">
                  <a:prstClr val="black">
                    <a:alpha val="40000"/>
                  </a:prstClr>
                </a:outerShdw>
              </a:effectLst>
            </p:spPr>
          </p:pic>
        </p:grpSp>
        <p:sp>
          <p:nvSpPr>
            <p:cNvPr id="37" name="TextBox 36">
              <a:extLst>
                <a:ext uri="{FF2B5EF4-FFF2-40B4-BE49-F238E27FC236}">
                  <a16:creationId xmlns:a16="http://schemas.microsoft.com/office/drawing/2014/main" xmlns="" id="{C49268DB-B2E2-4E76-B976-05B4A907A480}"/>
                </a:ext>
              </a:extLst>
            </p:cNvPr>
            <p:cNvSpPr txBox="1"/>
            <p:nvPr/>
          </p:nvSpPr>
          <p:spPr>
            <a:xfrm>
              <a:off x="8186285" y="105669"/>
              <a:ext cx="2932920" cy="800218"/>
            </a:xfrm>
            <a:prstGeom prst="rect">
              <a:avLst/>
            </a:prstGeom>
            <a:noFill/>
            <a:effectLst/>
          </p:spPr>
          <p:txBody>
            <a:bodyPr wrap="square" rtlCol="0">
              <a:spAutoFit/>
            </a:bodyPr>
            <a:lstStyle/>
            <a:p>
              <a:endParaRPr lang="en-US" sz="3300">
                <a:solidFill>
                  <a:schemeClr val="bg1"/>
                </a:solidFill>
                <a:effectLst>
                  <a:outerShdw blurRad="50800" dist="38100" dir="2700000" algn="tl" rotWithShape="0">
                    <a:prstClr val="black">
                      <a:alpha val="40000"/>
                    </a:prstClr>
                  </a:outerShdw>
                </a:effectLst>
              </a:endParaRPr>
            </a:p>
          </p:txBody>
        </p:sp>
      </p:grpSp>
    </p:spTree>
    <p:extLst>
      <p:ext uri="{BB962C8B-B14F-4D97-AF65-F5344CB8AC3E}">
        <p14:creationId xmlns:p14="http://schemas.microsoft.com/office/powerpoint/2010/main" val="367036723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85800"/>
            <a:ext cx="7886700" cy="5494338"/>
          </a:xfrm>
        </p:spPr>
        <p:txBody>
          <a:bodyPr>
            <a:noAutofit/>
          </a:bodyPr>
          <a:lstStyle/>
          <a:p>
            <a:pPr marL="0" indent="0" algn="just">
              <a:buNone/>
            </a:pPr>
            <a:r>
              <a:rPr lang="en-US" sz="3600" dirty="0" smtClean="0">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Đề</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ra</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phương</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hướng</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nhiệm</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vụ</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phát</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triển</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kinh</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tế</a:t>
            </a:r>
            <a:r>
              <a:rPr lang="en-US" sz="3600" i="1" dirty="0" smtClean="0">
                <a:solidFill>
                  <a:srgbClr val="00B050"/>
                </a:solidFill>
                <a:latin typeface="Times New Roman" panose="02020603050405020304" pitchFamily="18" charset="0"/>
                <a:cs typeface="Times New Roman" panose="02020603050405020304" pitchFamily="18" charset="0"/>
              </a:rPr>
              <a:t> - </a:t>
            </a:r>
            <a:r>
              <a:rPr lang="en-US" sz="3600" i="1" dirty="0" err="1" smtClean="0">
                <a:solidFill>
                  <a:srgbClr val="00B050"/>
                </a:solidFill>
                <a:latin typeface="Times New Roman" panose="02020603050405020304" pitchFamily="18" charset="0"/>
                <a:cs typeface="Times New Roman" panose="02020603050405020304" pitchFamily="18" charset="0"/>
              </a:rPr>
              <a:t>xã</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hội</a:t>
            </a:r>
            <a:r>
              <a:rPr lang="en-US" sz="3600" i="1" dirty="0" smtClean="0">
                <a:solidFill>
                  <a:srgbClr val="00B050"/>
                </a:solidFill>
                <a:latin typeface="Times New Roman" panose="02020603050405020304" pitchFamily="18" charset="0"/>
                <a:cs typeface="Times New Roman" panose="02020603050405020304" pitchFamily="18" charset="0"/>
              </a:rPr>
              <a:t> 5 </a:t>
            </a:r>
            <a:r>
              <a:rPr lang="en-US" sz="3600" i="1" dirty="0" err="1" smtClean="0">
                <a:solidFill>
                  <a:srgbClr val="00B050"/>
                </a:solidFill>
                <a:latin typeface="Times New Roman" panose="02020603050405020304" pitchFamily="18" charset="0"/>
                <a:cs typeface="Times New Roman" panose="02020603050405020304" pitchFamily="18" charset="0"/>
              </a:rPr>
              <a:t>năm</a:t>
            </a:r>
            <a:r>
              <a:rPr lang="en-US" sz="3600" i="1" dirty="0" smtClean="0">
                <a:solidFill>
                  <a:srgbClr val="00B050"/>
                </a:solidFill>
                <a:latin typeface="Times New Roman" panose="02020603050405020304" pitchFamily="18" charset="0"/>
                <a:cs typeface="Times New Roman" panose="02020603050405020304" pitchFamily="18" charset="0"/>
              </a:rPr>
              <a:t> 2021 – 2025 </a:t>
            </a:r>
            <a:r>
              <a:rPr lang="en-US" sz="3600" dirty="0" smtClean="0">
                <a:latin typeface="Times New Roman" panose="02020603050405020304" pitchFamily="18" charset="0"/>
                <a:cs typeface="Times New Roman" panose="02020603050405020304" pitchFamily="18" charset="0"/>
              </a:rPr>
              <a:t>(</a:t>
            </a:r>
            <a:r>
              <a:rPr lang="en-US" sz="3600" dirty="0" err="1" smtClean="0">
                <a:latin typeface="Times New Roman" panose="02020603050405020304" pitchFamily="18" charset="0"/>
                <a:cs typeface="Times New Roman" panose="02020603050405020304" pitchFamily="18" charset="0"/>
              </a:rPr>
              <a:t>kỷ</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niệm</a:t>
            </a:r>
            <a:r>
              <a:rPr lang="en-US" sz="3600" dirty="0" smtClean="0">
                <a:latin typeface="Times New Roman" panose="02020603050405020304" pitchFamily="18" charset="0"/>
                <a:cs typeface="Times New Roman" panose="02020603050405020304" pitchFamily="18" charset="0"/>
              </a:rPr>
              <a:t> 50 </a:t>
            </a:r>
            <a:r>
              <a:rPr lang="en-US" sz="3600" dirty="0" err="1" smtClean="0">
                <a:latin typeface="Times New Roman" panose="02020603050405020304" pitchFamily="18" charset="0"/>
                <a:cs typeface="Times New Roman" panose="02020603050405020304" pitchFamily="18" charset="0"/>
              </a:rPr>
              <a:t>năm</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giải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phóng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miền</a:t>
            </a:r>
            <a:r>
              <a:rPr lang="en-US" sz="3600" dirty="0" smtClean="0">
                <a:latin typeface="Times New Roman" panose="02020603050405020304" pitchFamily="18" charset="0"/>
                <a:cs typeface="Times New Roman" panose="02020603050405020304" pitchFamily="18" charset="0"/>
              </a:rPr>
              <a:t> Nam, </a:t>
            </a:r>
            <a:r>
              <a:rPr lang="en-US" sz="3600" dirty="0" err="1" smtClean="0">
                <a:latin typeface="Times New Roman" panose="02020603050405020304" pitchFamily="18" charset="0"/>
                <a:cs typeface="Times New Roman" panose="02020603050405020304" pitchFamily="18" charset="0"/>
              </a:rPr>
              <a:t>thống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nhất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đất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nước</a:t>
            </a:r>
            <a:r>
              <a:rPr lang="en-US" sz="3600" dirty="0" smtClean="0">
                <a:latin typeface="Times New Roman" panose="02020603050405020304" pitchFamily="18" charset="0"/>
                <a:cs typeface="Times New Roman" panose="02020603050405020304" pitchFamily="18" charset="0"/>
              </a:rPr>
              <a:t>)</a:t>
            </a:r>
          </a:p>
          <a:p>
            <a:pPr marL="0" indent="0" algn="just">
              <a:buNone/>
            </a:pPr>
            <a:r>
              <a:rPr lang="en-US" sz="3600" dirty="0" smtClean="0">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Xác</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định</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mục</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tiêu</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phương</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hướng</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đến</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năm</a:t>
            </a:r>
            <a:r>
              <a:rPr lang="en-US" sz="3600" i="1" dirty="0" smtClean="0">
                <a:solidFill>
                  <a:srgbClr val="00B050"/>
                </a:solidFill>
                <a:latin typeface="Times New Roman" panose="02020603050405020304" pitchFamily="18" charset="0"/>
                <a:cs typeface="Times New Roman" panose="02020603050405020304" pitchFamily="18" charset="0"/>
              </a:rPr>
              <a:t> 2030 </a:t>
            </a:r>
            <a:r>
              <a:rPr lang="en-US" sz="3600" dirty="0" smtClean="0">
                <a:latin typeface="Times New Roman" panose="02020603050405020304" pitchFamily="18" charset="0"/>
                <a:cs typeface="Times New Roman" panose="02020603050405020304" pitchFamily="18" charset="0"/>
              </a:rPr>
              <a:t>(</a:t>
            </a:r>
            <a:r>
              <a:rPr lang="en-US" sz="3600" dirty="0" err="1" smtClean="0">
                <a:latin typeface="Times New Roman" panose="02020603050405020304" pitchFamily="18" charset="0"/>
                <a:cs typeface="Times New Roman" panose="02020603050405020304" pitchFamily="18" charset="0"/>
              </a:rPr>
              <a:t>kỷ</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niệm</a:t>
            </a:r>
            <a:r>
              <a:rPr lang="en-US" sz="3600" dirty="0" smtClean="0">
                <a:latin typeface="Times New Roman" panose="02020603050405020304" pitchFamily="18" charset="0"/>
                <a:cs typeface="Times New Roman" panose="02020603050405020304" pitchFamily="18" charset="0"/>
              </a:rPr>
              <a:t> 100 </a:t>
            </a:r>
            <a:r>
              <a:rPr lang="en-US" sz="3600" dirty="0" err="1" smtClean="0">
                <a:latin typeface="Times New Roman" panose="02020603050405020304" pitchFamily="18" charset="0"/>
                <a:cs typeface="Times New Roman" panose="02020603050405020304" pitchFamily="18" charset="0"/>
              </a:rPr>
              <a:t>năm</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thành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lập</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Đảng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và</a:t>
            </a:r>
            <a:r>
              <a:rPr lang="en-US" sz="3600" dirty="0" smtClean="0">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tầm</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nhìn</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phát</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triển</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đất</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nước</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đến</a:t>
            </a:r>
            <a:r>
              <a:rPr lang="en-US" sz="3600" i="1" dirty="0" smtClean="0">
                <a:solidFill>
                  <a:srgbClr val="00B050"/>
                </a:solidFill>
                <a:latin typeface="Times New Roman" panose="02020603050405020304" pitchFamily="18" charset="0"/>
                <a:cs typeface="Times New Roman" panose="02020603050405020304" pitchFamily="18" charset="0"/>
              </a:rPr>
              <a:t> </a:t>
            </a:r>
            <a:r>
              <a:rPr lang="en-US" sz="3600" i="1" dirty="0" err="1" smtClean="0">
                <a:solidFill>
                  <a:srgbClr val="00B050"/>
                </a:solidFill>
                <a:latin typeface="Times New Roman" panose="02020603050405020304" pitchFamily="18" charset="0"/>
                <a:cs typeface="Times New Roman" panose="02020603050405020304" pitchFamily="18" charset="0"/>
              </a:rPr>
              <a:t>năm</a:t>
            </a:r>
            <a:r>
              <a:rPr lang="en-US" sz="3600" i="1" dirty="0" smtClean="0">
                <a:solidFill>
                  <a:srgbClr val="00B050"/>
                </a:solidFill>
                <a:latin typeface="Times New Roman" panose="02020603050405020304" pitchFamily="18" charset="0"/>
                <a:cs typeface="Times New Roman" panose="02020603050405020304" pitchFamily="18" charset="0"/>
              </a:rPr>
              <a:t> 2045 </a:t>
            </a:r>
            <a:r>
              <a:rPr lang="en-US" sz="3600" dirty="0" smtClean="0">
                <a:latin typeface="Times New Roman" panose="02020603050405020304" pitchFamily="18" charset="0"/>
                <a:cs typeface="Times New Roman" panose="02020603050405020304" pitchFamily="18" charset="0"/>
              </a:rPr>
              <a:t>(</a:t>
            </a:r>
            <a:r>
              <a:rPr lang="en-US" sz="3600" dirty="0" err="1" smtClean="0">
                <a:latin typeface="Times New Roman" panose="02020603050405020304" pitchFamily="18" charset="0"/>
                <a:cs typeface="Times New Roman" panose="02020603050405020304" pitchFamily="18" charset="0"/>
              </a:rPr>
              <a:t>kỷ</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niệm</a:t>
            </a:r>
            <a:r>
              <a:rPr lang="en-US" sz="3600" dirty="0" smtClean="0">
                <a:latin typeface="Times New Roman" panose="02020603050405020304" pitchFamily="18" charset="0"/>
                <a:cs typeface="Times New Roman" panose="02020603050405020304" pitchFamily="18" charset="0"/>
              </a:rPr>
              <a:t> 100 </a:t>
            </a:r>
            <a:r>
              <a:rPr lang="en-US" sz="3600" dirty="0" err="1" smtClean="0">
                <a:latin typeface="Times New Roman" panose="02020603050405020304" pitchFamily="18" charset="0"/>
                <a:cs typeface="Times New Roman" panose="02020603050405020304" pitchFamily="18" charset="0"/>
              </a:rPr>
              <a:t>năm</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thành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lập</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nước</a:t>
            </a:r>
            <a:r>
              <a:rPr lang="en-US" sz="3600" dirty="0" smtClean="0">
                <a:latin typeface="Times New Roman" panose="02020603050405020304" pitchFamily="18" charset="0"/>
                <a:cs typeface="Times New Roman" panose="02020603050405020304" pitchFamily="18" charset="0"/>
              </a:rPr>
              <a:t> VNDCCH)</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33297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Đại</a:t>
            </a:r>
            <a:r>
              <a:rPr lang="en-US" sz="3600" dirty="0" smtClean="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hội</a:t>
            </a:r>
            <a:r>
              <a:rPr lang="en-US" sz="3600" dirty="0">
                <a:latin typeface="Times New Roman" panose="02020603050405020304" pitchFamily="18" charset="0"/>
                <a:cs typeface="Times New Roman" panose="02020603050405020304" pitchFamily="18" charset="0"/>
              </a:rPr>
              <a:t> XIII </a:t>
            </a:r>
            <a:r>
              <a:rPr lang="en-US" sz="3600" dirty="0" err="1">
                <a:latin typeface="Times New Roman" panose="02020603050405020304" pitchFamily="18" charset="0"/>
                <a:cs typeface="Times New Roman" panose="02020603050405020304" pitchFamily="18" charset="0"/>
              </a:rPr>
              <a:t>xác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định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quan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điểm</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chỉ</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đạo</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và</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nêu</a:t>
            </a:r>
            <a:r>
              <a:rPr lang="en-US" sz="3600" dirty="0">
                <a:latin typeface="Times New Roman" panose="02020603050405020304" pitchFamily="18" charset="0"/>
                <a:cs typeface="Times New Roman" panose="02020603050405020304" pitchFamily="18" charset="0"/>
              </a:rPr>
              <a:t> 06 </a:t>
            </a:r>
            <a:r>
              <a:rPr lang="en-US" sz="3600" dirty="0" err="1">
                <a:latin typeface="Times New Roman" panose="02020603050405020304" pitchFamily="18" charset="0"/>
                <a:cs typeface="Times New Roman" panose="02020603050405020304" pitchFamily="18" charset="0"/>
              </a:rPr>
              <a:t>nhiệm</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vụ</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trọng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tâm</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trong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nhiệm</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kỳ</a:t>
            </a:r>
            <a:r>
              <a:rPr lang="en-US" sz="3600" dirty="0">
                <a:latin typeface="Times New Roman" panose="02020603050405020304" pitchFamily="18" charset="0"/>
                <a:cs typeface="Times New Roman" panose="02020603050405020304" pitchFamily="18" charset="0"/>
              </a:rPr>
              <a:t> ĐH, 03 </a:t>
            </a:r>
            <a:r>
              <a:rPr lang="en-US" sz="3600" dirty="0" err="1">
                <a:latin typeface="Times New Roman" panose="02020603050405020304" pitchFamily="18" charset="0"/>
                <a:cs typeface="Times New Roman" panose="02020603050405020304" pitchFamily="18" charset="0"/>
              </a:rPr>
              <a:t>bước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đột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phá</a:t>
            </a: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US" sz="3600" b="1" dirty="0" smtClean="0">
                <a:latin typeface="Times New Roman" panose="02020603050405020304" pitchFamily="18" charset="0"/>
                <a:cs typeface="Times New Roman" panose="02020603050405020304" pitchFamily="18" charset="0"/>
              </a:rPr>
              <a:t>03 </a:t>
            </a:r>
            <a:r>
              <a:rPr lang="en-US" sz="3600" b="1" dirty="0" err="1" smtClean="0">
                <a:latin typeface="Times New Roman" panose="02020603050405020304" pitchFamily="18" charset="0"/>
                <a:cs typeface="Times New Roman" panose="02020603050405020304" pitchFamily="18" charset="0"/>
              </a:rPr>
              <a:t>bước</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đột</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phá</a:t>
            </a:r>
            <a:r>
              <a:rPr lang="en-US" sz="3600" b="1" dirty="0" smtClean="0">
                <a:latin typeface="Times New Roman" panose="02020603050405020304" pitchFamily="18" charset="0"/>
                <a:cs typeface="Times New Roman" panose="02020603050405020304" pitchFamily="18" charset="0"/>
              </a:rPr>
              <a:t>:</a:t>
            </a:r>
          </a:p>
          <a:p>
            <a:pPr>
              <a:buFontTx/>
              <a:buChar char="-"/>
            </a:pPr>
            <a:r>
              <a:rPr lang="en-US" sz="3600" dirty="0" err="1" smtClean="0">
                <a:latin typeface="Times New Roman" panose="02020603050405020304" pitchFamily="18" charset="0"/>
                <a:cs typeface="Times New Roman" panose="02020603050405020304" pitchFamily="18" charset="0"/>
              </a:rPr>
              <a:t>Hoàn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thiện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đồng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bộ</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thể</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chế</a:t>
            </a:r>
            <a:endParaRPr lang="en-US" sz="3600" dirty="0" smtClean="0">
              <a:latin typeface="Times New Roman" panose="02020603050405020304" pitchFamily="18" charset="0"/>
              <a:cs typeface="Times New Roman" panose="02020603050405020304" pitchFamily="18" charset="0"/>
            </a:endParaRPr>
          </a:p>
          <a:p>
            <a:pPr>
              <a:buFontTx/>
              <a:buChar char="-"/>
            </a:pPr>
            <a:r>
              <a:rPr lang="en-US" sz="3600" dirty="0" err="1" smtClean="0">
                <a:latin typeface="Times New Roman" panose="02020603050405020304" pitchFamily="18" charset="0"/>
                <a:cs typeface="Times New Roman" panose="02020603050405020304" pitchFamily="18" charset="0"/>
              </a:rPr>
              <a:t>Phát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triển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nguồn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nhân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lực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nhất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là</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nguồn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nhân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lực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chất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lượng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cao</a:t>
            </a:r>
            <a:endParaRPr lang="en-US" sz="3600" dirty="0" smtClean="0">
              <a:latin typeface="Times New Roman" panose="02020603050405020304" pitchFamily="18" charset="0"/>
              <a:cs typeface="Times New Roman" panose="02020603050405020304" pitchFamily="18" charset="0"/>
            </a:endParaRPr>
          </a:p>
          <a:p>
            <a:pPr>
              <a:buFontTx/>
              <a:buChar char="-"/>
            </a:pPr>
            <a:r>
              <a:rPr lang="en-US" sz="3600" dirty="0" err="1" smtClean="0">
                <a:latin typeface="Times New Roman" panose="02020603050405020304" pitchFamily="18" charset="0"/>
                <a:cs typeface="Times New Roman" panose="02020603050405020304" pitchFamily="18" charset="0"/>
              </a:rPr>
              <a:t>Xây</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dựng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hệ</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thống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kết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cấu</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hạ</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tầng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đồng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bộ</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hiện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đại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cả</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về</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kinh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tế</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và</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xã</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hội</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5033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D85799AC-C120-48F0-8304-A034EEC2ACC4}"/>
              </a:ext>
            </a:extLst>
          </p:cNvPr>
          <p:cNvGrpSpPr/>
          <p:nvPr/>
        </p:nvGrpSpPr>
        <p:grpSpPr>
          <a:xfrm>
            <a:off x="8107851" y="4780053"/>
            <a:ext cx="1272198" cy="1272198"/>
            <a:chOff x="6061090" y="5566871"/>
            <a:chExt cx="2582256" cy="2582256"/>
          </a:xfrm>
        </p:grpSpPr>
        <p:sp>
          <p:nvSpPr>
            <p:cNvPr id="8" name="Rectangle: Rounded Corners 7">
              <a:extLst>
                <a:ext uri="{FF2B5EF4-FFF2-40B4-BE49-F238E27FC236}">
                  <a16:creationId xmlns:a16="http://schemas.microsoft.com/office/drawing/2014/main" xmlns="" id="{BB093A97-45B0-446D-BB9C-6D8519BA4AA5}"/>
                </a:ext>
              </a:extLst>
            </p:cNvPr>
            <p:cNvSpPr/>
            <p:nvPr/>
          </p:nvSpPr>
          <p:spPr>
            <a:xfrm rot="2677837">
              <a:off x="6061090" y="5566871"/>
              <a:ext cx="2582256" cy="2582256"/>
            </a:xfrm>
            <a:prstGeom prst="roundRect">
              <a:avLst>
                <a:gd name="adj" fmla="val 5418"/>
              </a:avLst>
            </a:prstGeom>
            <a:noFill/>
            <a:ln w="12700">
              <a:solidFill>
                <a:srgbClr val="BBE1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 name="Rectangle: Rounded Corners 8">
              <a:extLst>
                <a:ext uri="{FF2B5EF4-FFF2-40B4-BE49-F238E27FC236}">
                  <a16:creationId xmlns:a16="http://schemas.microsoft.com/office/drawing/2014/main" xmlns="" id="{280ACDFF-24DE-4F07-945D-5DF4AC1A501B}"/>
                </a:ext>
              </a:extLst>
            </p:cNvPr>
            <p:cNvSpPr/>
            <p:nvPr/>
          </p:nvSpPr>
          <p:spPr>
            <a:xfrm rot="2677837">
              <a:off x="6270939" y="5798409"/>
              <a:ext cx="2162560" cy="2162560"/>
            </a:xfrm>
            <a:prstGeom prst="roundRect">
              <a:avLst>
                <a:gd name="adj" fmla="val 6252"/>
              </a:avLst>
            </a:prstGeom>
            <a:noFill/>
            <a:ln w="9525">
              <a:solidFill>
                <a:srgbClr val="104D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grpSp>
        <p:nvGrpSpPr>
          <p:cNvPr id="10" name="Group 9">
            <a:extLst>
              <a:ext uri="{FF2B5EF4-FFF2-40B4-BE49-F238E27FC236}">
                <a16:creationId xmlns:a16="http://schemas.microsoft.com/office/drawing/2014/main" xmlns="" id="{3D33F45E-A2F4-4037-89EC-B6426FE8E3A5}"/>
              </a:ext>
            </a:extLst>
          </p:cNvPr>
          <p:cNvGrpSpPr/>
          <p:nvPr/>
        </p:nvGrpSpPr>
        <p:grpSpPr>
          <a:xfrm>
            <a:off x="4747434" y="859504"/>
            <a:ext cx="4396566" cy="3441986"/>
            <a:chOff x="6329912" y="3006"/>
            <a:chExt cx="5862088" cy="4589314"/>
          </a:xfrm>
          <a:solidFill>
            <a:srgbClr val="BBE1FA"/>
          </a:solidFill>
          <a:effectLst>
            <a:outerShdw blurRad="50800" dist="38100" dir="8100000" algn="tr" rotWithShape="0">
              <a:prstClr val="black">
                <a:alpha val="40000"/>
              </a:prstClr>
            </a:outerShdw>
          </a:effectLst>
        </p:grpSpPr>
        <p:sp>
          <p:nvSpPr>
            <p:cNvPr id="11" name="Freeform: Shape 10">
              <a:extLst>
                <a:ext uri="{FF2B5EF4-FFF2-40B4-BE49-F238E27FC236}">
                  <a16:creationId xmlns:a16="http://schemas.microsoft.com/office/drawing/2014/main" xmlns="" id="{7469A413-E8E8-4C67-8801-A618BA904F34}"/>
                </a:ext>
              </a:extLst>
            </p:cNvPr>
            <p:cNvSpPr/>
            <p:nvPr/>
          </p:nvSpPr>
          <p:spPr>
            <a:xfrm rot="10800000">
              <a:off x="6329912" y="3006"/>
              <a:ext cx="3938237" cy="2711121"/>
            </a:xfrm>
            <a:custGeom>
              <a:avLst/>
              <a:gdLst>
                <a:gd name="connsiteX0" fmla="*/ 2777027 w 3938237"/>
                <a:gd name="connsiteY0" fmla="*/ 2711121 h 2711121"/>
                <a:gd name="connsiteX1" fmla="*/ 0 w 3938237"/>
                <a:gd name="connsiteY1" fmla="*/ 0 h 2711121"/>
                <a:gd name="connsiteX2" fmla="*/ 1217325 w 3938237"/>
                <a:gd name="connsiteY2" fmla="*/ 3812 h 2711121"/>
                <a:gd name="connsiteX3" fmla="*/ 3938237 w 3938237"/>
                <a:gd name="connsiteY3" fmla="*/ 2709124 h 2711121"/>
                <a:gd name="connsiteX4" fmla="*/ 2777027 w 3938237"/>
                <a:gd name="connsiteY4" fmla="*/ 2711121 h 2711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8237" h="2711121">
                  <a:moveTo>
                    <a:pt x="2777027" y="2711121"/>
                  </a:moveTo>
                  <a:lnTo>
                    <a:pt x="0" y="0"/>
                  </a:lnTo>
                  <a:lnTo>
                    <a:pt x="1217325" y="3812"/>
                  </a:lnTo>
                  <a:lnTo>
                    <a:pt x="3938237" y="2709124"/>
                  </a:lnTo>
                  <a:lnTo>
                    <a:pt x="2777027" y="2711121"/>
                  </a:lnTo>
                  <a:close/>
                </a:path>
              </a:pathLst>
            </a:custGeom>
            <a:solidFill>
              <a:srgbClr val="01A8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p>
          </p:txBody>
        </p:sp>
        <p:sp>
          <p:nvSpPr>
            <p:cNvPr id="12" name="Freeform: Shape 11">
              <a:extLst>
                <a:ext uri="{FF2B5EF4-FFF2-40B4-BE49-F238E27FC236}">
                  <a16:creationId xmlns:a16="http://schemas.microsoft.com/office/drawing/2014/main" xmlns="" id="{A128FA9E-CE72-42ED-8018-47B872D1F79F}"/>
                </a:ext>
              </a:extLst>
            </p:cNvPr>
            <p:cNvSpPr/>
            <p:nvPr/>
          </p:nvSpPr>
          <p:spPr>
            <a:xfrm rot="10800000">
              <a:off x="10268149" y="2714127"/>
              <a:ext cx="1923851" cy="1878193"/>
            </a:xfrm>
            <a:custGeom>
              <a:avLst/>
              <a:gdLst>
                <a:gd name="connsiteX0" fmla="*/ 1923851 w 1923851"/>
                <a:gd name="connsiteY0" fmla="*/ 1878193 h 1878193"/>
                <a:gd name="connsiteX1" fmla="*/ 880539 w 1923851"/>
                <a:gd name="connsiteY1" fmla="*/ 1874926 h 1878193"/>
                <a:gd name="connsiteX2" fmla="*/ 0 w 1923851"/>
                <a:gd name="connsiteY2" fmla="*/ 970280 h 1878193"/>
                <a:gd name="connsiteX3" fmla="*/ 0 w 1923851"/>
                <a:gd name="connsiteY3" fmla="*/ 0 h 1878193"/>
                <a:gd name="connsiteX4" fmla="*/ 1923851 w 1923851"/>
                <a:gd name="connsiteY4" fmla="*/ 1878193 h 1878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851" h="1878193">
                  <a:moveTo>
                    <a:pt x="1923851" y="1878193"/>
                  </a:moveTo>
                  <a:lnTo>
                    <a:pt x="880539" y="1874926"/>
                  </a:lnTo>
                  <a:lnTo>
                    <a:pt x="0" y="970280"/>
                  </a:lnTo>
                  <a:lnTo>
                    <a:pt x="0" y="0"/>
                  </a:lnTo>
                  <a:lnTo>
                    <a:pt x="1923851" y="1878193"/>
                  </a:lnTo>
                  <a:close/>
                </a:path>
              </a:pathLst>
            </a:custGeom>
            <a:solidFill>
              <a:srgbClr val="01A8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p>
          </p:txBody>
        </p:sp>
      </p:grpSp>
      <p:sp>
        <p:nvSpPr>
          <p:cNvPr id="13" name="Freeform: Shape 12">
            <a:extLst>
              <a:ext uri="{FF2B5EF4-FFF2-40B4-BE49-F238E27FC236}">
                <a16:creationId xmlns:a16="http://schemas.microsoft.com/office/drawing/2014/main" xmlns="" id="{19818839-EE63-4B21-9497-493002292EA4}"/>
              </a:ext>
            </a:extLst>
          </p:cNvPr>
          <p:cNvSpPr/>
          <p:nvPr/>
        </p:nvSpPr>
        <p:spPr>
          <a:xfrm rot="10800000">
            <a:off x="5592653" y="840922"/>
            <a:ext cx="3566160" cy="2811780"/>
          </a:xfrm>
          <a:custGeom>
            <a:avLst/>
            <a:gdLst>
              <a:gd name="connsiteX0" fmla="*/ 3522911 w 4712452"/>
              <a:gd name="connsiteY0" fmla="*/ 3647672 h 3647672"/>
              <a:gd name="connsiteX1" fmla="*/ 2965001 w 4712452"/>
              <a:gd name="connsiteY1" fmla="*/ 3647672 h 3647672"/>
              <a:gd name="connsiteX2" fmla="*/ 11589 w 4712452"/>
              <a:gd name="connsiteY2" fmla="*/ 3647672 h 3647672"/>
              <a:gd name="connsiteX3" fmla="*/ 11574 w 4712452"/>
              <a:gd name="connsiteY3" fmla="*/ 3647672 h 3647672"/>
              <a:gd name="connsiteX4" fmla="*/ 0 w 4712452"/>
              <a:gd name="connsiteY4" fmla="*/ 0 h 3647672"/>
              <a:gd name="connsiteX5" fmla="*/ 898479 w 4712452"/>
              <a:gd name="connsiteY5" fmla="*/ 930298 h 3647672"/>
              <a:gd name="connsiteX6" fmla="*/ 1935425 w 4712452"/>
              <a:gd name="connsiteY6" fmla="*/ 933545 h 3647672"/>
              <a:gd name="connsiteX7" fmla="*/ 4712452 w 4712452"/>
              <a:gd name="connsiteY7" fmla="*/ 3644666 h 3647672"/>
              <a:gd name="connsiteX8" fmla="*/ 3536138 w 4712452"/>
              <a:gd name="connsiteY8" fmla="*/ 3646690 h 3647672"/>
              <a:gd name="connsiteX9" fmla="*/ 3536138 w 4712452"/>
              <a:gd name="connsiteY9" fmla="*/ 3646690 h 3647672"/>
              <a:gd name="connsiteX10" fmla="*/ 3521986 w 4712452"/>
              <a:gd name="connsiteY10" fmla="*/ 3646714 h 3647672"/>
              <a:gd name="connsiteX0" fmla="*/ 3522911 w 4712452"/>
              <a:gd name="connsiteY0" fmla="*/ 3647672 h 3657831"/>
              <a:gd name="connsiteX1" fmla="*/ 2965001 w 4712452"/>
              <a:gd name="connsiteY1" fmla="*/ 3647672 h 3657831"/>
              <a:gd name="connsiteX2" fmla="*/ 11589 w 4712452"/>
              <a:gd name="connsiteY2" fmla="*/ 3647672 h 3657831"/>
              <a:gd name="connsiteX3" fmla="*/ 1369 w 4712452"/>
              <a:gd name="connsiteY3" fmla="*/ 3657831 h 3657831"/>
              <a:gd name="connsiteX4" fmla="*/ 0 w 4712452"/>
              <a:gd name="connsiteY4" fmla="*/ 0 h 3657831"/>
              <a:gd name="connsiteX5" fmla="*/ 898479 w 4712452"/>
              <a:gd name="connsiteY5" fmla="*/ 930298 h 3657831"/>
              <a:gd name="connsiteX6" fmla="*/ 1935425 w 4712452"/>
              <a:gd name="connsiteY6" fmla="*/ 933545 h 3657831"/>
              <a:gd name="connsiteX7" fmla="*/ 4712452 w 4712452"/>
              <a:gd name="connsiteY7" fmla="*/ 3644666 h 3657831"/>
              <a:gd name="connsiteX8" fmla="*/ 3536138 w 4712452"/>
              <a:gd name="connsiteY8" fmla="*/ 3646690 h 3657831"/>
              <a:gd name="connsiteX9" fmla="*/ 3536138 w 4712452"/>
              <a:gd name="connsiteY9" fmla="*/ 3646690 h 3657831"/>
              <a:gd name="connsiteX10" fmla="*/ 3521986 w 4712452"/>
              <a:gd name="connsiteY10" fmla="*/ 3646714 h 3657831"/>
              <a:gd name="connsiteX11" fmla="*/ 3522911 w 4712452"/>
              <a:gd name="connsiteY11" fmla="*/ 3647672 h 365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12452" h="3657831">
                <a:moveTo>
                  <a:pt x="3522911" y="3647672"/>
                </a:moveTo>
                <a:lnTo>
                  <a:pt x="2965001" y="3647672"/>
                </a:lnTo>
                <a:lnTo>
                  <a:pt x="11589" y="3647672"/>
                </a:lnTo>
                <a:lnTo>
                  <a:pt x="1369" y="3657831"/>
                </a:lnTo>
                <a:cubicBezTo>
                  <a:pt x="913" y="2438554"/>
                  <a:pt x="456" y="1219277"/>
                  <a:pt x="0" y="0"/>
                </a:cubicBezTo>
                <a:lnTo>
                  <a:pt x="898479" y="930298"/>
                </a:lnTo>
                <a:lnTo>
                  <a:pt x="1935425" y="933545"/>
                </a:lnTo>
                <a:lnTo>
                  <a:pt x="4712452" y="3644666"/>
                </a:lnTo>
                <a:lnTo>
                  <a:pt x="3536138" y="3646690"/>
                </a:lnTo>
                <a:lnTo>
                  <a:pt x="3536138" y="3646690"/>
                </a:lnTo>
                <a:lnTo>
                  <a:pt x="3521986" y="3646714"/>
                </a:lnTo>
                <a:lnTo>
                  <a:pt x="3522911" y="3647672"/>
                </a:lnTo>
                <a:close/>
              </a:path>
            </a:pathLst>
          </a:custGeom>
          <a:solidFill>
            <a:srgbClr val="284A6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latin typeface="Calibri" panose="020F0502020204030204" pitchFamily="34" charset="0"/>
              <a:cs typeface="Calibri" panose="020F0502020204030204" pitchFamily="34" charset="0"/>
            </a:endParaRPr>
          </a:p>
        </p:txBody>
      </p:sp>
      <p:grpSp>
        <p:nvGrpSpPr>
          <p:cNvPr id="17" name="Group 16">
            <a:extLst>
              <a:ext uri="{FF2B5EF4-FFF2-40B4-BE49-F238E27FC236}">
                <a16:creationId xmlns:a16="http://schemas.microsoft.com/office/drawing/2014/main" xmlns="" id="{368C6F87-FA37-4380-BC6D-75B5AF6B6C22}"/>
              </a:ext>
            </a:extLst>
          </p:cNvPr>
          <p:cNvGrpSpPr/>
          <p:nvPr/>
        </p:nvGrpSpPr>
        <p:grpSpPr>
          <a:xfrm>
            <a:off x="1241443" y="5593556"/>
            <a:ext cx="476627" cy="476627"/>
            <a:chOff x="6061090" y="5566871"/>
            <a:chExt cx="2582256" cy="2582256"/>
          </a:xfrm>
        </p:grpSpPr>
        <p:sp>
          <p:nvSpPr>
            <p:cNvPr id="18" name="Rectangle: Rounded Corners 17">
              <a:extLst>
                <a:ext uri="{FF2B5EF4-FFF2-40B4-BE49-F238E27FC236}">
                  <a16:creationId xmlns:a16="http://schemas.microsoft.com/office/drawing/2014/main" xmlns="" id="{D1022E75-E839-4648-966C-8B3AD16E6B70}"/>
                </a:ext>
              </a:extLst>
            </p:cNvPr>
            <p:cNvSpPr/>
            <p:nvPr/>
          </p:nvSpPr>
          <p:spPr>
            <a:xfrm rot="2677837">
              <a:off x="6061090" y="5566871"/>
              <a:ext cx="2582256" cy="2582256"/>
            </a:xfrm>
            <a:prstGeom prst="roundRect">
              <a:avLst>
                <a:gd name="adj" fmla="val 5418"/>
              </a:avLst>
            </a:prstGeom>
            <a:noFill/>
            <a:ln w="12700">
              <a:solidFill>
                <a:srgbClr val="BBE1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9" name="Rectangle: Rounded Corners 18">
              <a:extLst>
                <a:ext uri="{FF2B5EF4-FFF2-40B4-BE49-F238E27FC236}">
                  <a16:creationId xmlns:a16="http://schemas.microsoft.com/office/drawing/2014/main" xmlns="" id="{D543FC6D-2197-4DE9-BEFA-89C1AAD7ECF5}"/>
                </a:ext>
              </a:extLst>
            </p:cNvPr>
            <p:cNvSpPr/>
            <p:nvPr/>
          </p:nvSpPr>
          <p:spPr>
            <a:xfrm rot="2677837">
              <a:off x="6270939" y="5798409"/>
              <a:ext cx="2162560" cy="2162560"/>
            </a:xfrm>
            <a:prstGeom prst="roundRect">
              <a:avLst>
                <a:gd name="adj" fmla="val 6252"/>
              </a:avLst>
            </a:prstGeom>
            <a:noFill/>
            <a:ln w="9525">
              <a:solidFill>
                <a:srgbClr val="104D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23" name="Slide Number Placeholder 1">
            <a:extLst>
              <a:ext uri="{FF2B5EF4-FFF2-40B4-BE49-F238E27FC236}">
                <a16:creationId xmlns:a16="http://schemas.microsoft.com/office/drawing/2014/main" xmlns="" id="{D3D8EF52-0482-4F5F-A54B-685BA5801CA3}"/>
              </a:ext>
            </a:extLst>
          </p:cNvPr>
          <p:cNvSpPr>
            <a:spLocks noGrp="1"/>
          </p:cNvSpPr>
          <p:nvPr>
            <p:ph type="sldNum" sz="quarter" idx="12"/>
          </p:nvPr>
        </p:nvSpPr>
        <p:spPr>
          <a:xfrm>
            <a:off x="8439150" y="5593557"/>
            <a:ext cx="304800" cy="273844"/>
          </a:xfrm>
        </p:spPr>
        <p:txBody>
          <a:bodyPr/>
          <a:lstStyle/>
          <a:p>
            <a:fld id="{C263D6C4-4840-40CC-AC84-17E24B3B7BDE}" type="slidenum">
              <a:rPr lang="en-US" sz="1050"/>
              <a:pPr/>
              <a:t>69</a:t>
            </a:fld>
            <a:endParaRPr lang="en-US" sz="1050" dirty="0"/>
          </a:p>
        </p:txBody>
      </p:sp>
      <p:sp>
        <p:nvSpPr>
          <p:cNvPr id="24" name="TextBox 23">
            <a:extLst>
              <a:ext uri="{FF2B5EF4-FFF2-40B4-BE49-F238E27FC236}">
                <a16:creationId xmlns:a16="http://schemas.microsoft.com/office/drawing/2014/main" xmlns="" id="{E0FEE92B-FB15-4E24-8EFE-D89DE7419F06}"/>
              </a:ext>
            </a:extLst>
          </p:cNvPr>
          <p:cNvSpPr txBox="1"/>
          <p:nvPr/>
        </p:nvSpPr>
        <p:spPr>
          <a:xfrm>
            <a:off x="400612" y="152400"/>
            <a:ext cx="5390588" cy="584775"/>
          </a:xfrm>
          <a:prstGeom prst="rect">
            <a:avLst/>
          </a:prstGeom>
          <a:noFill/>
          <a:effectLst>
            <a:outerShdw blurRad="50800" dist="38100" dir="8100000" algn="tr" rotWithShape="0">
              <a:prstClr val="black">
                <a:alpha val="40000"/>
              </a:prstClr>
            </a:outerShdw>
          </a:effectLst>
        </p:spPr>
        <p:txBody>
          <a:bodyPr wrap="square" rtlCol="0">
            <a:spAutoFit/>
          </a:bodyPr>
          <a:lstStyle/>
          <a:p>
            <a:pPr marL="257175" indent="-257175" algn="just">
              <a:buFontTx/>
              <a:buChar char="-"/>
            </a:pPr>
            <a:r>
              <a:rPr lang="en-US" sz="3200" b="1" dirty="0" err="1">
                <a:solidFill>
                  <a:srgbClr val="FF0000"/>
                </a:solidFill>
                <a:latin typeface="Times New Roman" panose="02020603050405020304" pitchFamily="18" charset="0"/>
                <a:cs typeface="Times New Roman" panose="02020603050405020304" pitchFamily="18" charset="0"/>
              </a:rPr>
              <a:t>Xác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định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mục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tiêu</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cụ</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smtClean="0">
                <a:solidFill>
                  <a:srgbClr val="FF0000"/>
                </a:solidFill>
                <a:latin typeface="Times New Roman" panose="02020603050405020304" pitchFamily="18" charset="0"/>
                <a:cs typeface="Times New Roman" panose="02020603050405020304" pitchFamily="18" charset="0"/>
              </a:rPr>
              <a:t>thể</a:t>
            </a:r>
            <a:r>
              <a:rPr lang="en-US" sz="3200" b="1" dirty="0" smtClean="0">
                <a:solidFill>
                  <a:srgbClr val="FF0000"/>
                </a:solidFill>
                <a:latin typeface="Times New Roman" panose="02020603050405020304" pitchFamily="18" charset="0"/>
                <a:cs typeface="Times New Roman" panose="02020603050405020304" pitchFamily="18" charset="0"/>
              </a:rPr>
              <a:t>:</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xmlns="" id="{57D0C81B-3B06-456E-AD94-934C86D15723}"/>
              </a:ext>
            </a:extLst>
          </p:cNvPr>
          <p:cNvSpPr txBox="1"/>
          <p:nvPr/>
        </p:nvSpPr>
        <p:spPr>
          <a:xfrm>
            <a:off x="1" y="857250"/>
            <a:ext cx="6781800" cy="6601807"/>
          </a:xfrm>
          <a:prstGeom prst="rect">
            <a:avLst/>
          </a:prstGeom>
          <a:noFill/>
        </p:spPr>
        <p:txBody>
          <a:bodyPr wrap="square" rtlCol="0">
            <a:spAutoFit/>
          </a:bodyPr>
          <a:lstStyle/>
          <a:p>
            <a:pPr algn="just">
              <a:tabLst>
                <a:tab pos="346472" algn="l"/>
              </a:tabLst>
            </a:pPr>
            <a:r>
              <a:rPr lang="en-US" sz="2100" dirty="0">
                <a:latin typeface="Calibri" panose="020F0502020204030204" pitchFamily="34" charset="0"/>
                <a:cs typeface="Calibri" panose="020F0502020204030204" pitchFamily="34" charset="0"/>
              </a:rPr>
              <a:t>	</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Đến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năm</a:t>
            </a:r>
            <a:r>
              <a:rPr lang="en-US" sz="3600" dirty="0">
                <a:latin typeface="Times New Roman" panose="02020603050405020304" pitchFamily="18" charset="0"/>
                <a:cs typeface="Times New Roman" panose="02020603050405020304" pitchFamily="18" charset="0"/>
              </a:rPr>
              <a:t> 2025: </a:t>
            </a:r>
          </a:p>
          <a:p>
            <a:pPr marL="942975" lvl="2" indent="-257175" algn="just">
              <a:buFont typeface="Arial" panose="020B0604020202020204" pitchFamily="34" charset="0"/>
              <a:buChar char="•"/>
              <a:tabLst>
                <a:tab pos="346472" algn="l"/>
              </a:tabLst>
            </a:pPr>
            <a:r>
              <a:rPr lang="en-US" sz="3600" dirty="0" err="1">
                <a:latin typeface="Times New Roman" panose="02020603050405020304" pitchFamily="18" charset="0"/>
                <a:cs typeface="Times New Roman" panose="02020603050405020304" pitchFamily="18" charset="0"/>
              </a:rPr>
              <a:t>Là</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nước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đang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phát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triển</a:t>
            </a:r>
            <a:r>
              <a:rPr lang="en-US" sz="3600" dirty="0">
                <a:latin typeface="Times New Roman" panose="02020603050405020304" pitchFamily="18" charset="0"/>
                <a:cs typeface="Times New Roman" panose="02020603050405020304" pitchFamily="18" charset="0"/>
              </a:rPr>
              <a:t>.</a:t>
            </a:r>
          </a:p>
          <a:p>
            <a:pPr marL="942975" lvl="2" indent="-257175" algn="just">
              <a:buFont typeface="Arial" panose="020B0604020202020204" pitchFamily="34" charset="0"/>
              <a:buChar char="•"/>
              <a:tabLst>
                <a:tab pos="346472" algn="l"/>
              </a:tabLst>
            </a:pPr>
            <a:r>
              <a:rPr lang="en-US" sz="3600" dirty="0" err="1">
                <a:latin typeface="Times New Roman" panose="02020603050405020304" pitchFamily="18" charset="0"/>
                <a:cs typeface="Times New Roman" panose="02020603050405020304" pitchFamily="18" charset="0"/>
              </a:rPr>
              <a:t>Có</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công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nghiệp</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theo</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hướng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hiện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đại</a:t>
            </a:r>
            <a:r>
              <a:rPr lang="en-US" sz="3600" dirty="0">
                <a:latin typeface="Times New Roman" panose="02020603050405020304" pitchFamily="18" charset="0"/>
                <a:cs typeface="Times New Roman" panose="02020603050405020304" pitchFamily="18" charset="0"/>
              </a:rPr>
              <a:t>.</a:t>
            </a:r>
          </a:p>
          <a:p>
            <a:pPr marL="942975" lvl="2" indent="-257175" algn="just">
              <a:buFont typeface="Arial" panose="020B0604020202020204" pitchFamily="34" charset="0"/>
              <a:buChar char="•"/>
              <a:tabLst>
                <a:tab pos="346472" algn="l"/>
              </a:tabLst>
            </a:pPr>
            <a:r>
              <a:rPr lang="en-US" sz="3600" dirty="0" err="1">
                <a:latin typeface="Times New Roman" panose="02020603050405020304" pitchFamily="18" charset="0"/>
                <a:cs typeface="Times New Roman" panose="02020603050405020304" pitchFamily="18" charset="0"/>
              </a:rPr>
              <a:t>Vượt</a:t>
            </a:r>
            <a:r>
              <a:rPr lang="en-US" sz="3600" dirty="0">
                <a:latin typeface="Times New Roman" panose="02020603050405020304" pitchFamily="18" charset="0"/>
                <a:cs typeface="Times New Roman" panose="02020603050405020304" pitchFamily="18" charset="0"/>
              </a:rPr>
              <a:t> qua </a:t>
            </a:r>
            <a:r>
              <a:rPr lang="en-US" sz="3600" dirty="0" err="1">
                <a:latin typeface="Times New Roman" panose="02020603050405020304" pitchFamily="18" charset="0"/>
                <a:cs typeface="Times New Roman" panose="02020603050405020304" pitchFamily="18" charset="0"/>
              </a:rPr>
              <a:t>mức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thu</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nhập</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trung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bình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thấp</a:t>
            </a:r>
            <a:r>
              <a:rPr lang="en-US" sz="3600" dirty="0">
                <a:latin typeface="Times New Roman" panose="02020603050405020304" pitchFamily="18" charset="0"/>
                <a:cs typeface="Times New Roman" panose="02020603050405020304" pitchFamily="18" charset="0"/>
              </a:rPr>
              <a:t>.</a:t>
            </a:r>
          </a:p>
          <a:p>
            <a:pPr lvl="1" algn="just">
              <a:tabLst>
                <a:tab pos="346472" algn="l"/>
              </a:tabLst>
            </a:pP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Đến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năm</a:t>
            </a:r>
            <a:r>
              <a:rPr lang="en-US" sz="3600" dirty="0">
                <a:latin typeface="Times New Roman" panose="02020603050405020304" pitchFamily="18" charset="0"/>
                <a:cs typeface="Times New Roman" panose="02020603050405020304" pitchFamily="18" charset="0"/>
              </a:rPr>
              <a:t> 2030:</a:t>
            </a:r>
          </a:p>
          <a:p>
            <a:pPr marL="942975" lvl="2" indent="-257175" algn="just">
              <a:buFont typeface="Arial" panose="020B0604020202020204" pitchFamily="34" charset="0"/>
              <a:buChar char="•"/>
              <a:tabLst>
                <a:tab pos="346472" algn="l"/>
              </a:tabLst>
            </a:pPr>
            <a:r>
              <a:rPr lang="en-US" sz="3600" dirty="0" err="1">
                <a:latin typeface="Times New Roman" panose="02020603050405020304" pitchFamily="18" charset="0"/>
                <a:cs typeface="Times New Roman" panose="02020603050405020304" pitchFamily="18" charset="0"/>
              </a:rPr>
              <a:t>Là</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nước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đang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phát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triển</a:t>
            </a:r>
            <a:r>
              <a:rPr lang="en-US" sz="3600" dirty="0">
                <a:latin typeface="Times New Roman" panose="02020603050405020304" pitchFamily="18" charset="0"/>
                <a:cs typeface="Times New Roman" panose="02020603050405020304" pitchFamily="18" charset="0"/>
              </a:rPr>
              <a:t>.</a:t>
            </a:r>
          </a:p>
          <a:p>
            <a:pPr marL="942975" lvl="2" indent="-257175" algn="just">
              <a:buFont typeface="Arial" panose="020B0604020202020204" pitchFamily="34" charset="0"/>
              <a:buChar char="•"/>
              <a:tabLst>
                <a:tab pos="346472" algn="l"/>
              </a:tabLst>
            </a:pPr>
            <a:r>
              <a:rPr lang="en-US" sz="3600" dirty="0" err="1">
                <a:latin typeface="Times New Roman" panose="02020603050405020304" pitchFamily="18" charset="0"/>
                <a:cs typeface="Times New Roman" panose="02020603050405020304" pitchFamily="18" charset="0"/>
              </a:rPr>
              <a:t>Công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nghiệp</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hiện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đại</a:t>
            </a:r>
            <a:r>
              <a:rPr lang="en-US" sz="3600" dirty="0">
                <a:latin typeface="Times New Roman" panose="02020603050405020304" pitchFamily="18" charset="0"/>
                <a:cs typeface="Times New Roman" panose="02020603050405020304" pitchFamily="18" charset="0"/>
              </a:rPr>
              <a:t>.</a:t>
            </a:r>
          </a:p>
          <a:p>
            <a:pPr marL="942975" lvl="2" indent="-257175" algn="just">
              <a:buFont typeface="Arial" panose="020B0604020202020204" pitchFamily="34" charset="0"/>
              <a:buChar char="•"/>
              <a:tabLst>
                <a:tab pos="346472" algn="l"/>
              </a:tabLst>
            </a:pPr>
            <a:r>
              <a:rPr lang="en-US" sz="3600" dirty="0">
                <a:latin typeface="Times New Roman" panose="02020603050405020304" pitchFamily="18" charset="0"/>
                <a:cs typeface="Times New Roman" panose="02020603050405020304" pitchFamily="18" charset="0"/>
              </a:rPr>
              <a:t>Thu </a:t>
            </a:r>
            <a:r>
              <a:rPr lang="en-US" sz="3600" dirty="0" err="1">
                <a:latin typeface="Times New Roman" panose="02020603050405020304" pitchFamily="18" charset="0"/>
                <a:cs typeface="Times New Roman" panose="02020603050405020304" pitchFamily="18" charset="0"/>
              </a:rPr>
              <a:t>nhập</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trung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bình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cao</a:t>
            </a:r>
            <a:r>
              <a:rPr lang="en-US" sz="3600" dirty="0">
                <a:latin typeface="Times New Roman" panose="02020603050405020304" pitchFamily="18" charset="0"/>
                <a:cs typeface="Times New Roman" panose="02020603050405020304" pitchFamily="18" charset="0"/>
              </a:rPr>
              <a:t>.	</a:t>
            </a:r>
            <a:r>
              <a:rPr lang="en-US" sz="2100" dirty="0">
                <a:latin typeface="Calibri" panose="020F0502020204030204" pitchFamily="34" charset="0"/>
                <a:cs typeface="Calibri" panose="020F0502020204030204" pitchFamily="34" charset="0"/>
              </a:rPr>
              <a:t>	</a:t>
            </a:r>
          </a:p>
          <a:p>
            <a:pPr algn="just"/>
            <a:endParaRPr lang="en-US" sz="2100" dirty="0">
              <a:latin typeface="Calibri" panose="020F0502020204030204" pitchFamily="34" charset="0"/>
              <a:cs typeface="Calibri" panose="020F0502020204030204" pitchFamily="34" charset="0"/>
            </a:endParaRPr>
          </a:p>
          <a:p>
            <a:pPr algn="just">
              <a:tabLst>
                <a:tab pos="346472" algn="l"/>
              </a:tabLst>
            </a:pPr>
            <a:endParaRPr lang="en-US" sz="2100" dirty="0" smtClean="0">
              <a:latin typeface="Calibri" panose="020F0502020204030204" pitchFamily="34" charset="0"/>
              <a:cs typeface="Calibri" panose="020F0502020204030204" pitchFamily="34" charset="0"/>
            </a:endParaRPr>
          </a:p>
        </p:txBody>
      </p:sp>
      <p:grpSp>
        <p:nvGrpSpPr>
          <p:cNvPr id="35" name="Group 34">
            <a:extLst>
              <a:ext uri="{FF2B5EF4-FFF2-40B4-BE49-F238E27FC236}">
                <a16:creationId xmlns:a16="http://schemas.microsoft.com/office/drawing/2014/main" xmlns="" id="{62BD4C7C-1C7A-40EB-97B8-60B88C65727C}"/>
              </a:ext>
            </a:extLst>
          </p:cNvPr>
          <p:cNvGrpSpPr/>
          <p:nvPr/>
        </p:nvGrpSpPr>
        <p:grpSpPr>
          <a:xfrm>
            <a:off x="6139714" y="857250"/>
            <a:ext cx="2803350" cy="920933"/>
            <a:chOff x="8186285" y="0"/>
            <a:chExt cx="3737800" cy="1227910"/>
          </a:xfrm>
        </p:grpSpPr>
        <p:grpSp>
          <p:nvGrpSpPr>
            <p:cNvPr id="36" name="Group 35">
              <a:extLst>
                <a:ext uri="{FF2B5EF4-FFF2-40B4-BE49-F238E27FC236}">
                  <a16:creationId xmlns:a16="http://schemas.microsoft.com/office/drawing/2014/main" xmlns="" id="{0ECA8525-2DA0-4D72-A7AE-352CD6942FCF}"/>
                </a:ext>
              </a:extLst>
            </p:cNvPr>
            <p:cNvGrpSpPr/>
            <p:nvPr/>
          </p:nvGrpSpPr>
          <p:grpSpPr>
            <a:xfrm>
              <a:off x="11078227" y="0"/>
              <a:ext cx="845858" cy="1227910"/>
              <a:chOff x="11089802" y="0"/>
              <a:chExt cx="845858" cy="1227910"/>
            </a:xfrm>
          </p:grpSpPr>
          <p:sp>
            <p:nvSpPr>
              <p:cNvPr id="38" name="Rectangle: Top Corners Rounded 37">
                <a:extLst>
                  <a:ext uri="{FF2B5EF4-FFF2-40B4-BE49-F238E27FC236}">
                    <a16:creationId xmlns:a16="http://schemas.microsoft.com/office/drawing/2014/main" xmlns="" id="{9610B104-648B-4EC1-9EED-120C0A55A079}"/>
                  </a:ext>
                </a:extLst>
              </p:cNvPr>
              <p:cNvSpPr/>
              <p:nvPr/>
            </p:nvSpPr>
            <p:spPr>
              <a:xfrm rot="10800000">
                <a:off x="11089802" y="0"/>
                <a:ext cx="845858" cy="1227910"/>
              </a:xfrm>
              <a:prstGeom prst="round2Same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39" name="Picture 38">
                <a:extLst>
                  <a:ext uri="{FF2B5EF4-FFF2-40B4-BE49-F238E27FC236}">
                    <a16:creationId xmlns:a16="http://schemas.microsoft.com/office/drawing/2014/main" xmlns="" id="{0DDBD72A-27E0-40D7-BC10-801606D647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30783" y="340863"/>
                <a:ext cx="763895" cy="763896"/>
              </a:xfrm>
              <a:prstGeom prst="rect">
                <a:avLst/>
              </a:prstGeom>
              <a:effectLst>
                <a:outerShdw blurRad="50800" dist="38100" dir="8100000" algn="tr" rotWithShape="0">
                  <a:prstClr val="black">
                    <a:alpha val="40000"/>
                  </a:prstClr>
                </a:outerShdw>
              </a:effectLst>
            </p:spPr>
          </p:pic>
        </p:grpSp>
        <p:sp>
          <p:nvSpPr>
            <p:cNvPr id="37" name="TextBox 36">
              <a:extLst>
                <a:ext uri="{FF2B5EF4-FFF2-40B4-BE49-F238E27FC236}">
                  <a16:creationId xmlns:a16="http://schemas.microsoft.com/office/drawing/2014/main" xmlns="" id="{C49268DB-B2E2-4E76-B976-05B4A907A480}"/>
                </a:ext>
              </a:extLst>
            </p:cNvPr>
            <p:cNvSpPr txBox="1"/>
            <p:nvPr/>
          </p:nvSpPr>
          <p:spPr>
            <a:xfrm>
              <a:off x="8186285" y="105669"/>
              <a:ext cx="2932920" cy="800218"/>
            </a:xfrm>
            <a:prstGeom prst="rect">
              <a:avLst/>
            </a:prstGeom>
            <a:noFill/>
            <a:effectLst/>
          </p:spPr>
          <p:txBody>
            <a:bodyPr wrap="square" rtlCol="0">
              <a:spAutoFit/>
            </a:bodyPr>
            <a:lstStyle/>
            <a:p>
              <a:endParaRPr lang="en-US" sz="3300">
                <a:solidFill>
                  <a:schemeClr val="bg1"/>
                </a:solidFill>
                <a:effectLst>
                  <a:outerShdw blurRad="50800" dist="38100" dir="2700000" algn="tl" rotWithShape="0">
                    <a:prstClr val="black">
                      <a:alpha val="40000"/>
                    </a:prstClr>
                  </a:outerShdw>
                </a:effectLst>
              </a:endParaRPr>
            </a:p>
          </p:txBody>
        </p:sp>
      </p:grpSp>
    </p:spTree>
    <p:extLst>
      <p:ext uri="{BB962C8B-B14F-4D97-AF65-F5344CB8AC3E}">
        <p14:creationId xmlns:p14="http://schemas.microsoft.com/office/powerpoint/2010/main" val="12947090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latin typeface="Times New Roman" panose="02020603050405020304" pitchFamily="18" charset="0"/>
                <a:cs typeface="Times New Roman" panose="02020603050405020304" pitchFamily="18" charset="0"/>
              </a:rPr>
              <a:t>Tư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duy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nóng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vội</a:t>
            </a:r>
            <a:endParaRPr lang="en-US" dirty="0">
              <a:latin typeface="Times New Roman" panose="02020603050405020304" pitchFamily="18" charset="0"/>
              <a:cs typeface="Times New Roman" panose="02020603050405020304" pitchFamily="18" charset="0"/>
            </a:endParaRPr>
          </a:p>
        </p:txBody>
      </p:sp>
      <p:sp>
        <p:nvSpPr>
          <p:cNvPr id="3" name="Rounded Rectangle 2"/>
          <p:cNvSpPr/>
          <p:nvPr/>
        </p:nvSpPr>
        <p:spPr>
          <a:xfrm>
            <a:off x="838200" y="2895600"/>
            <a:ext cx="2324100" cy="32604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smtClean="0">
                <a:solidFill>
                  <a:srgbClr val="FFFF00"/>
                </a:solidFill>
                <a:latin typeface="Times New Roman" panose="02020603050405020304" pitchFamily="18" charset="0"/>
                <a:cs typeface="Times New Roman" panose="02020603050405020304" pitchFamily="18" charset="0"/>
              </a:rPr>
              <a:t>Tiến</a:t>
            </a:r>
            <a:r>
              <a:rPr lang="en-US" sz="3200" b="1" dirty="0" smtClean="0">
                <a:solidFill>
                  <a:srgbClr val="FFFF00"/>
                </a:solidFill>
                <a:latin typeface="Times New Roman" panose="02020603050405020304" pitchFamily="18" charset="0"/>
                <a:cs typeface="Times New Roman" panose="02020603050405020304" pitchFamily="18" charset="0"/>
              </a:rPr>
              <a:t> </a:t>
            </a:r>
            <a:r>
              <a:rPr lang="en-US" sz="3200" b="1" dirty="0" err="1" smtClean="0">
                <a:solidFill>
                  <a:srgbClr val="FFFF00"/>
                </a:solidFill>
                <a:latin typeface="Times New Roman" panose="02020603050405020304" pitchFamily="18" charset="0"/>
                <a:cs typeface="Times New Roman" panose="02020603050405020304" pitchFamily="18" charset="0"/>
              </a:rPr>
              <a:t>nhanh</a:t>
            </a:r>
            <a:r>
              <a:rPr lang="en-US" sz="3200" b="1" dirty="0" smtClean="0">
                <a:solidFill>
                  <a:srgbClr val="FFFF00"/>
                </a:solidFill>
                <a:latin typeface="Times New Roman" panose="02020603050405020304" pitchFamily="18" charset="0"/>
                <a:cs typeface="Times New Roman" panose="02020603050405020304" pitchFamily="18" charset="0"/>
              </a:rPr>
              <a:t>; </a:t>
            </a:r>
            <a:r>
              <a:rPr lang="en-US" sz="3200" b="1" dirty="0" err="1" smtClean="0">
                <a:solidFill>
                  <a:srgbClr val="FFFF00"/>
                </a:solidFill>
                <a:latin typeface="Times New Roman" panose="02020603050405020304" pitchFamily="18" charset="0"/>
                <a:cs typeface="Times New Roman" panose="02020603050405020304" pitchFamily="18" charset="0"/>
              </a:rPr>
              <a:t>tiến</a:t>
            </a:r>
            <a:r>
              <a:rPr lang="en-US" sz="3200" b="1" dirty="0" smtClean="0">
                <a:solidFill>
                  <a:srgbClr val="FFFF00"/>
                </a:solidFill>
                <a:latin typeface="Times New Roman" panose="02020603050405020304" pitchFamily="18" charset="0"/>
                <a:cs typeface="Times New Roman" panose="02020603050405020304" pitchFamily="18" charset="0"/>
              </a:rPr>
              <a:t> </a:t>
            </a:r>
            <a:r>
              <a:rPr lang="en-US" sz="3200" b="1" dirty="0" err="1" smtClean="0">
                <a:solidFill>
                  <a:srgbClr val="FFFF00"/>
                </a:solidFill>
                <a:latin typeface="Times New Roman" panose="02020603050405020304" pitchFamily="18" charset="0"/>
                <a:cs typeface="Times New Roman" panose="02020603050405020304" pitchFamily="18" charset="0"/>
              </a:rPr>
              <a:t>mạnh</a:t>
            </a:r>
            <a:r>
              <a:rPr lang="en-US" sz="3200" b="1" dirty="0" smtClean="0">
                <a:solidFill>
                  <a:srgbClr val="FFFF00"/>
                </a:solidFill>
                <a:latin typeface="Times New Roman" panose="02020603050405020304" pitchFamily="18" charset="0"/>
                <a:cs typeface="Times New Roman" panose="02020603050405020304" pitchFamily="18" charset="0"/>
              </a:rPr>
              <a:t>; </a:t>
            </a:r>
            <a:r>
              <a:rPr lang="en-US" sz="3200" b="1" dirty="0" err="1" smtClean="0">
                <a:solidFill>
                  <a:srgbClr val="FFFF00"/>
                </a:solidFill>
                <a:latin typeface="Times New Roman" panose="02020603050405020304" pitchFamily="18" charset="0"/>
                <a:cs typeface="Times New Roman" panose="02020603050405020304" pitchFamily="18" charset="0"/>
              </a:rPr>
              <a:t>tiến</a:t>
            </a:r>
            <a:r>
              <a:rPr lang="en-US" sz="3200" b="1" dirty="0" smtClean="0">
                <a:solidFill>
                  <a:srgbClr val="FFFF00"/>
                </a:solidFill>
                <a:latin typeface="Times New Roman" panose="02020603050405020304" pitchFamily="18" charset="0"/>
                <a:cs typeface="Times New Roman" panose="02020603050405020304" pitchFamily="18" charset="0"/>
              </a:rPr>
              <a:t> </a:t>
            </a:r>
            <a:r>
              <a:rPr lang="en-US" sz="3200" b="1" dirty="0" err="1" smtClean="0">
                <a:solidFill>
                  <a:srgbClr val="FFFF00"/>
                </a:solidFill>
                <a:latin typeface="Times New Roman" panose="02020603050405020304" pitchFamily="18" charset="0"/>
                <a:cs typeface="Times New Roman" panose="02020603050405020304" pitchFamily="18" charset="0"/>
              </a:rPr>
              <a:t>vững</a:t>
            </a:r>
            <a:r>
              <a:rPr lang="en-US" sz="3200" b="1" dirty="0" smtClean="0">
                <a:solidFill>
                  <a:srgbClr val="FFFF00"/>
                </a:solidFill>
                <a:latin typeface="Times New Roman" panose="02020603050405020304" pitchFamily="18" charset="0"/>
                <a:cs typeface="Times New Roman" panose="02020603050405020304" pitchFamily="18" charset="0"/>
              </a:rPr>
              <a:t> </a:t>
            </a:r>
            <a:r>
              <a:rPr lang="en-US" sz="3200" b="1" dirty="0" err="1" smtClean="0">
                <a:solidFill>
                  <a:srgbClr val="FFFF00"/>
                </a:solidFill>
                <a:latin typeface="Times New Roman" panose="02020603050405020304" pitchFamily="18" charset="0"/>
                <a:cs typeface="Times New Roman" panose="02020603050405020304" pitchFamily="18" charset="0"/>
              </a:rPr>
              <a:t>chắc</a:t>
            </a:r>
            <a:r>
              <a:rPr lang="en-US" sz="3200" b="1" dirty="0" smtClean="0">
                <a:solidFill>
                  <a:srgbClr val="FFFF00"/>
                </a:solidFill>
                <a:latin typeface="Times New Roman" panose="02020603050405020304" pitchFamily="18" charset="0"/>
                <a:cs typeface="Times New Roman" panose="02020603050405020304" pitchFamily="18" charset="0"/>
              </a:rPr>
              <a:t> </a:t>
            </a:r>
            <a:r>
              <a:rPr lang="en-US" sz="3200" b="1" dirty="0" err="1" smtClean="0">
                <a:solidFill>
                  <a:srgbClr val="FFFF00"/>
                </a:solidFill>
                <a:latin typeface="Times New Roman" panose="02020603050405020304" pitchFamily="18" charset="0"/>
                <a:cs typeface="Times New Roman" panose="02020603050405020304" pitchFamily="18" charset="0"/>
              </a:rPr>
              <a:t>lên</a:t>
            </a:r>
            <a:r>
              <a:rPr lang="en-US" sz="3200" b="1" dirty="0" smtClean="0">
                <a:solidFill>
                  <a:srgbClr val="FFFF00"/>
                </a:solidFill>
                <a:latin typeface="Times New Roman" panose="02020603050405020304" pitchFamily="18" charset="0"/>
                <a:cs typeface="Times New Roman" panose="02020603050405020304" pitchFamily="18" charset="0"/>
              </a:rPr>
              <a:t> CNXH</a:t>
            </a:r>
            <a:endParaRPr lang="en-US" sz="3200" b="1" dirty="0">
              <a:solidFill>
                <a:srgbClr val="FFFF00"/>
              </a:solidFill>
              <a:latin typeface="Times New Roman" panose="02020603050405020304" pitchFamily="18" charset="0"/>
              <a:cs typeface="Times New Roman" panose="02020603050405020304" pitchFamily="18" charset="0"/>
            </a:endParaRPr>
          </a:p>
        </p:txBody>
      </p:sp>
      <p:sp>
        <p:nvSpPr>
          <p:cNvPr id="4" name="Rounded Rectangle 3"/>
          <p:cNvSpPr/>
          <p:nvPr/>
        </p:nvSpPr>
        <p:spPr>
          <a:xfrm flipH="1">
            <a:off x="3276600" y="2955636"/>
            <a:ext cx="2286000" cy="320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smtClean="0">
                <a:solidFill>
                  <a:srgbClr val="FFFF00"/>
                </a:solidFill>
                <a:latin typeface="Times New Roman" panose="02020603050405020304" pitchFamily="18" charset="0"/>
                <a:cs typeface="Times New Roman" panose="02020603050405020304" pitchFamily="18" charset="0"/>
              </a:rPr>
              <a:t>Chưa</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nhận</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thức</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đúng</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mức</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độ</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khó</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khăn</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phức</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tạp</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và</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lâu</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dài</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của</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thời</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kỳ</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quá</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độ</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5" name="Rounded Rectangle 4"/>
          <p:cNvSpPr/>
          <p:nvPr/>
        </p:nvSpPr>
        <p:spPr>
          <a:xfrm>
            <a:off x="5638800" y="2971800"/>
            <a:ext cx="2438400" cy="3184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smtClean="0">
                <a:solidFill>
                  <a:srgbClr val="FFFF00"/>
                </a:solidFill>
                <a:latin typeface="Times New Roman" panose="02020603050405020304" pitchFamily="18" charset="0"/>
                <a:cs typeface="Times New Roman" panose="02020603050405020304" pitchFamily="18" charset="0"/>
              </a:rPr>
              <a:t>Đề</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ra</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các</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chỉ</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tiêu</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kinh</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tế</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nông</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nghiệp</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và</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công</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nghiệp</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vượt</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quá</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khả</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năng</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thực</a:t>
            </a:r>
            <a:r>
              <a:rPr lang="en-US" sz="2800" b="1" dirty="0" smtClean="0">
                <a:solidFill>
                  <a:srgbClr val="FFFF00"/>
                </a:solidFill>
                <a:latin typeface="Times New Roman" panose="02020603050405020304" pitchFamily="18" charset="0"/>
                <a:cs typeface="Times New Roman" panose="02020603050405020304" pitchFamily="18" charset="0"/>
              </a:rPr>
              <a:t> </a:t>
            </a:r>
            <a:r>
              <a:rPr lang="en-US" sz="2800" b="1" dirty="0" err="1" smtClean="0">
                <a:solidFill>
                  <a:srgbClr val="FFFF00"/>
                </a:solidFill>
                <a:latin typeface="Times New Roman" panose="02020603050405020304" pitchFamily="18" charset="0"/>
                <a:cs typeface="Times New Roman" panose="02020603050405020304" pitchFamily="18" charset="0"/>
              </a:rPr>
              <a:t>tế</a:t>
            </a:r>
            <a:endParaRPr lang="en-US" sz="2800" b="1" dirty="0">
              <a:solidFill>
                <a:srgbClr val="FFFF00"/>
              </a:solidFill>
              <a:latin typeface="Times New Roman" panose="02020603050405020304" pitchFamily="18" charset="0"/>
              <a:cs typeface="Times New Roman" panose="02020603050405020304" pitchFamily="18" charset="0"/>
            </a:endParaRPr>
          </a:p>
        </p:txBody>
      </p:sp>
      <p:cxnSp>
        <p:nvCxnSpPr>
          <p:cNvPr id="7" name="Straight Arrow Connector 6"/>
          <p:cNvCxnSpPr/>
          <p:nvPr/>
        </p:nvCxnSpPr>
        <p:spPr>
          <a:xfrm flipH="1">
            <a:off x="2286000" y="1741489"/>
            <a:ext cx="198120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267200" y="1690689"/>
            <a:ext cx="0" cy="1204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267200" y="1741489"/>
            <a:ext cx="2438400" cy="1154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9236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D85799AC-C120-48F0-8304-A034EEC2ACC4}"/>
              </a:ext>
            </a:extLst>
          </p:cNvPr>
          <p:cNvGrpSpPr/>
          <p:nvPr/>
        </p:nvGrpSpPr>
        <p:grpSpPr>
          <a:xfrm>
            <a:off x="8107851" y="4780053"/>
            <a:ext cx="1272198" cy="1272198"/>
            <a:chOff x="6061090" y="5566871"/>
            <a:chExt cx="2582256" cy="2582256"/>
          </a:xfrm>
        </p:grpSpPr>
        <p:sp>
          <p:nvSpPr>
            <p:cNvPr id="8" name="Rectangle: Rounded Corners 7">
              <a:extLst>
                <a:ext uri="{FF2B5EF4-FFF2-40B4-BE49-F238E27FC236}">
                  <a16:creationId xmlns:a16="http://schemas.microsoft.com/office/drawing/2014/main" xmlns="" id="{BB093A97-45B0-446D-BB9C-6D8519BA4AA5}"/>
                </a:ext>
              </a:extLst>
            </p:cNvPr>
            <p:cNvSpPr/>
            <p:nvPr/>
          </p:nvSpPr>
          <p:spPr>
            <a:xfrm rot="2677837">
              <a:off x="6061090" y="5566871"/>
              <a:ext cx="2582256" cy="2582256"/>
            </a:xfrm>
            <a:prstGeom prst="roundRect">
              <a:avLst>
                <a:gd name="adj" fmla="val 5418"/>
              </a:avLst>
            </a:prstGeom>
            <a:noFill/>
            <a:ln w="12700">
              <a:solidFill>
                <a:srgbClr val="BBE1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 name="Rectangle: Rounded Corners 8">
              <a:extLst>
                <a:ext uri="{FF2B5EF4-FFF2-40B4-BE49-F238E27FC236}">
                  <a16:creationId xmlns:a16="http://schemas.microsoft.com/office/drawing/2014/main" xmlns="" id="{280ACDFF-24DE-4F07-945D-5DF4AC1A501B}"/>
                </a:ext>
              </a:extLst>
            </p:cNvPr>
            <p:cNvSpPr/>
            <p:nvPr/>
          </p:nvSpPr>
          <p:spPr>
            <a:xfrm rot="2677837">
              <a:off x="6270939" y="5798409"/>
              <a:ext cx="2162560" cy="2162560"/>
            </a:xfrm>
            <a:prstGeom prst="roundRect">
              <a:avLst>
                <a:gd name="adj" fmla="val 6252"/>
              </a:avLst>
            </a:prstGeom>
            <a:noFill/>
            <a:ln w="9525">
              <a:solidFill>
                <a:srgbClr val="104D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grpSp>
        <p:nvGrpSpPr>
          <p:cNvPr id="10" name="Group 9">
            <a:extLst>
              <a:ext uri="{FF2B5EF4-FFF2-40B4-BE49-F238E27FC236}">
                <a16:creationId xmlns:a16="http://schemas.microsoft.com/office/drawing/2014/main" xmlns="" id="{3D33F45E-A2F4-4037-89EC-B6426FE8E3A5}"/>
              </a:ext>
            </a:extLst>
          </p:cNvPr>
          <p:cNvGrpSpPr/>
          <p:nvPr/>
        </p:nvGrpSpPr>
        <p:grpSpPr>
          <a:xfrm>
            <a:off x="4747434" y="859504"/>
            <a:ext cx="4396566" cy="3441986"/>
            <a:chOff x="6329912" y="3006"/>
            <a:chExt cx="5862088" cy="4589314"/>
          </a:xfrm>
          <a:solidFill>
            <a:srgbClr val="BBE1FA"/>
          </a:solidFill>
          <a:effectLst>
            <a:outerShdw blurRad="50800" dist="38100" dir="8100000" algn="tr" rotWithShape="0">
              <a:prstClr val="black">
                <a:alpha val="40000"/>
              </a:prstClr>
            </a:outerShdw>
          </a:effectLst>
        </p:grpSpPr>
        <p:sp>
          <p:nvSpPr>
            <p:cNvPr id="11" name="Freeform: Shape 10">
              <a:extLst>
                <a:ext uri="{FF2B5EF4-FFF2-40B4-BE49-F238E27FC236}">
                  <a16:creationId xmlns:a16="http://schemas.microsoft.com/office/drawing/2014/main" xmlns="" id="{7469A413-E8E8-4C67-8801-A618BA904F34}"/>
                </a:ext>
              </a:extLst>
            </p:cNvPr>
            <p:cNvSpPr/>
            <p:nvPr/>
          </p:nvSpPr>
          <p:spPr>
            <a:xfrm rot="10800000">
              <a:off x="6329912" y="3006"/>
              <a:ext cx="3938237" cy="2711121"/>
            </a:xfrm>
            <a:custGeom>
              <a:avLst/>
              <a:gdLst>
                <a:gd name="connsiteX0" fmla="*/ 2777027 w 3938237"/>
                <a:gd name="connsiteY0" fmla="*/ 2711121 h 2711121"/>
                <a:gd name="connsiteX1" fmla="*/ 0 w 3938237"/>
                <a:gd name="connsiteY1" fmla="*/ 0 h 2711121"/>
                <a:gd name="connsiteX2" fmla="*/ 1217325 w 3938237"/>
                <a:gd name="connsiteY2" fmla="*/ 3812 h 2711121"/>
                <a:gd name="connsiteX3" fmla="*/ 3938237 w 3938237"/>
                <a:gd name="connsiteY3" fmla="*/ 2709124 h 2711121"/>
                <a:gd name="connsiteX4" fmla="*/ 2777027 w 3938237"/>
                <a:gd name="connsiteY4" fmla="*/ 2711121 h 2711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8237" h="2711121">
                  <a:moveTo>
                    <a:pt x="2777027" y="2711121"/>
                  </a:moveTo>
                  <a:lnTo>
                    <a:pt x="0" y="0"/>
                  </a:lnTo>
                  <a:lnTo>
                    <a:pt x="1217325" y="3812"/>
                  </a:lnTo>
                  <a:lnTo>
                    <a:pt x="3938237" y="2709124"/>
                  </a:lnTo>
                  <a:lnTo>
                    <a:pt x="2777027" y="2711121"/>
                  </a:lnTo>
                  <a:close/>
                </a:path>
              </a:pathLst>
            </a:custGeom>
            <a:solidFill>
              <a:srgbClr val="01A8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p>
          </p:txBody>
        </p:sp>
        <p:sp>
          <p:nvSpPr>
            <p:cNvPr id="12" name="Freeform: Shape 11">
              <a:extLst>
                <a:ext uri="{FF2B5EF4-FFF2-40B4-BE49-F238E27FC236}">
                  <a16:creationId xmlns:a16="http://schemas.microsoft.com/office/drawing/2014/main" xmlns="" id="{A128FA9E-CE72-42ED-8018-47B872D1F79F}"/>
                </a:ext>
              </a:extLst>
            </p:cNvPr>
            <p:cNvSpPr/>
            <p:nvPr/>
          </p:nvSpPr>
          <p:spPr>
            <a:xfrm rot="10800000">
              <a:off x="10268149" y="2714127"/>
              <a:ext cx="1923851" cy="1878193"/>
            </a:xfrm>
            <a:custGeom>
              <a:avLst/>
              <a:gdLst>
                <a:gd name="connsiteX0" fmla="*/ 1923851 w 1923851"/>
                <a:gd name="connsiteY0" fmla="*/ 1878193 h 1878193"/>
                <a:gd name="connsiteX1" fmla="*/ 880539 w 1923851"/>
                <a:gd name="connsiteY1" fmla="*/ 1874926 h 1878193"/>
                <a:gd name="connsiteX2" fmla="*/ 0 w 1923851"/>
                <a:gd name="connsiteY2" fmla="*/ 970280 h 1878193"/>
                <a:gd name="connsiteX3" fmla="*/ 0 w 1923851"/>
                <a:gd name="connsiteY3" fmla="*/ 0 h 1878193"/>
                <a:gd name="connsiteX4" fmla="*/ 1923851 w 1923851"/>
                <a:gd name="connsiteY4" fmla="*/ 1878193 h 1878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851" h="1878193">
                  <a:moveTo>
                    <a:pt x="1923851" y="1878193"/>
                  </a:moveTo>
                  <a:lnTo>
                    <a:pt x="880539" y="1874926"/>
                  </a:lnTo>
                  <a:lnTo>
                    <a:pt x="0" y="970280"/>
                  </a:lnTo>
                  <a:lnTo>
                    <a:pt x="0" y="0"/>
                  </a:lnTo>
                  <a:lnTo>
                    <a:pt x="1923851" y="1878193"/>
                  </a:lnTo>
                  <a:close/>
                </a:path>
              </a:pathLst>
            </a:custGeom>
            <a:solidFill>
              <a:srgbClr val="01A8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p>
          </p:txBody>
        </p:sp>
      </p:grpSp>
      <p:sp>
        <p:nvSpPr>
          <p:cNvPr id="13" name="Freeform: Shape 12">
            <a:extLst>
              <a:ext uri="{FF2B5EF4-FFF2-40B4-BE49-F238E27FC236}">
                <a16:creationId xmlns:a16="http://schemas.microsoft.com/office/drawing/2014/main" xmlns="" id="{19818839-EE63-4B21-9497-493002292EA4}"/>
              </a:ext>
            </a:extLst>
          </p:cNvPr>
          <p:cNvSpPr/>
          <p:nvPr/>
        </p:nvSpPr>
        <p:spPr>
          <a:xfrm rot="10800000">
            <a:off x="5592653" y="840922"/>
            <a:ext cx="3566160" cy="2811780"/>
          </a:xfrm>
          <a:custGeom>
            <a:avLst/>
            <a:gdLst>
              <a:gd name="connsiteX0" fmla="*/ 3522911 w 4712452"/>
              <a:gd name="connsiteY0" fmla="*/ 3647672 h 3647672"/>
              <a:gd name="connsiteX1" fmla="*/ 2965001 w 4712452"/>
              <a:gd name="connsiteY1" fmla="*/ 3647672 h 3647672"/>
              <a:gd name="connsiteX2" fmla="*/ 11589 w 4712452"/>
              <a:gd name="connsiteY2" fmla="*/ 3647672 h 3647672"/>
              <a:gd name="connsiteX3" fmla="*/ 11574 w 4712452"/>
              <a:gd name="connsiteY3" fmla="*/ 3647672 h 3647672"/>
              <a:gd name="connsiteX4" fmla="*/ 0 w 4712452"/>
              <a:gd name="connsiteY4" fmla="*/ 0 h 3647672"/>
              <a:gd name="connsiteX5" fmla="*/ 898479 w 4712452"/>
              <a:gd name="connsiteY5" fmla="*/ 930298 h 3647672"/>
              <a:gd name="connsiteX6" fmla="*/ 1935425 w 4712452"/>
              <a:gd name="connsiteY6" fmla="*/ 933545 h 3647672"/>
              <a:gd name="connsiteX7" fmla="*/ 4712452 w 4712452"/>
              <a:gd name="connsiteY7" fmla="*/ 3644666 h 3647672"/>
              <a:gd name="connsiteX8" fmla="*/ 3536138 w 4712452"/>
              <a:gd name="connsiteY8" fmla="*/ 3646690 h 3647672"/>
              <a:gd name="connsiteX9" fmla="*/ 3536138 w 4712452"/>
              <a:gd name="connsiteY9" fmla="*/ 3646690 h 3647672"/>
              <a:gd name="connsiteX10" fmla="*/ 3521986 w 4712452"/>
              <a:gd name="connsiteY10" fmla="*/ 3646714 h 3647672"/>
              <a:gd name="connsiteX0" fmla="*/ 3522911 w 4712452"/>
              <a:gd name="connsiteY0" fmla="*/ 3647672 h 3657831"/>
              <a:gd name="connsiteX1" fmla="*/ 2965001 w 4712452"/>
              <a:gd name="connsiteY1" fmla="*/ 3647672 h 3657831"/>
              <a:gd name="connsiteX2" fmla="*/ 11589 w 4712452"/>
              <a:gd name="connsiteY2" fmla="*/ 3647672 h 3657831"/>
              <a:gd name="connsiteX3" fmla="*/ 1369 w 4712452"/>
              <a:gd name="connsiteY3" fmla="*/ 3657831 h 3657831"/>
              <a:gd name="connsiteX4" fmla="*/ 0 w 4712452"/>
              <a:gd name="connsiteY4" fmla="*/ 0 h 3657831"/>
              <a:gd name="connsiteX5" fmla="*/ 898479 w 4712452"/>
              <a:gd name="connsiteY5" fmla="*/ 930298 h 3657831"/>
              <a:gd name="connsiteX6" fmla="*/ 1935425 w 4712452"/>
              <a:gd name="connsiteY6" fmla="*/ 933545 h 3657831"/>
              <a:gd name="connsiteX7" fmla="*/ 4712452 w 4712452"/>
              <a:gd name="connsiteY7" fmla="*/ 3644666 h 3657831"/>
              <a:gd name="connsiteX8" fmla="*/ 3536138 w 4712452"/>
              <a:gd name="connsiteY8" fmla="*/ 3646690 h 3657831"/>
              <a:gd name="connsiteX9" fmla="*/ 3536138 w 4712452"/>
              <a:gd name="connsiteY9" fmla="*/ 3646690 h 3657831"/>
              <a:gd name="connsiteX10" fmla="*/ 3521986 w 4712452"/>
              <a:gd name="connsiteY10" fmla="*/ 3646714 h 3657831"/>
              <a:gd name="connsiteX11" fmla="*/ 3522911 w 4712452"/>
              <a:gd name="connsiteY11" fmla="*/ 3647672 h 365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12452" h="3657831">
                <a:moveTo>
                  <a:pt x="3522911" y="3647672"/>
                </a:moveTo>
                <a:lnTo>
                  <a:pt x="2965001" y="3647672"/>
                </a:lnTo>
                <a:lnTo>
                  <a:pt x="11589" y="3647672"/>
                </a:lnTo>
                <a:lnTo>
                  <a:pt x="1369" y="3657831"/>
                </a:lnTo>
                <a:cubicBezTo>
                  <a:pt x="913" y="2438554"/>
                  <a:pt x="456" y="1219277"/>
                  <a:pt x="0" y="0"/>
                </a:cubicBezTo>
                <a:lnTo>
                  <a:pt x="898479" y="930298"/>
                </a:lnTo>
                <a:lnTo>
                  <a:pt x="1935425" y="933545"/>
                </a:lnTo>
                <a:lnTo>
                  <a:pt x="4712452" y="3644666"/>
                </a:lnTo>
                <a:lnTo>
                  <a:pt x="3536138" y="3646690"/>
                </a:lnTo>
                <a:lnTo>
                  <a:pt x="3536138" y="3646690"/>
                </a:lnTo>
                <a:lnTo>
                  <a:pt x="3521986" y="3646714"/>
                </a:lnTo>
                <a:lnTo>
                  <a:pt x="3522911" y="3647672"/>
                </a:lnTo>
                <a:close/>
              </a:path>
            </a:pathLst>
          </a:custGeom>
          <a:solidFill>
            <a:srgbClr val="284A6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latin typeface="Calibri" panose="020F0502020204030204" pitchFamily="34" charset="0"/>
              <a:cs typeface="Calibri" panose="020F0502020204030204" pitchFamily="34" charset="0"/>
            </a:endParaRPr>
          </a:p>
        </p:txBody>
      </p:sp>
      <p:grpSp>
        <p:nvGrpSpPr>
          <p:cNvPr id="17" name="Group 16">
            <a:extLst>
              <a:ext uri="{FF2B5EF4-FFF2-40B4-BE49-F238E27FC236}">
                <a16:creationId xmlns:a16="http://schemas.microsoft.com/office/drawing/2014/main" xmlns="" id="{368C6F87-FA37-4380-BC6D-75B5AF6B6C22}"/>
              </a:ext>
            </a:extLst>
          </p:cNvPr>
          <p:cNvGrpSpPr/>
          <p:nvPr/>
        </p:nvGrpSpPr>
        <p:grpSpPr>
          <a:xfrm>
            <a:off x="1241443" y="5593556"/>
            <a:ext cx="476627" cy="476627"/>
            <a:chOff x="6061090" y="5566871"/>
            <a:chExt cx="2582256" cy="2582256"/>
          </a:xfrm>
        </p:grpSpPr>
        <p:sp>
          <p:nvSpPr>
            <p:cNvPr id="18" name="Rectangle: Rounded Corners 17">
              <a:extLst>
                <a:ext uri="{FF2B5EF4-FFF2-40B4-BE49-F238E27FC236}">
                  <a16:creationId xmlns:a16="http://schemas.microsoft.com/office/drawing/2014/main" xmlns="" id="{D1022E75-E839-4648-966C-8B3AD16E6B70}"/>
                </a:ext>
              </a:extLst>
            </p:cNvPr>
            <p:cNvSpPr/>
            <p:nvPr/>
          </p:nvSpPr>
          <p:spPr>
            <a:xfrm rot="2677837">
              <a:off x="6061090" y="5566871"/>
              <a:ext cx="2582256" cy="2582256"/>
            </a:xfrm>
            <a:prstGeom prst="roundRect">
              <a:avLst>
                <a:gd name="adj" fmla="val 5418"/>
              </a:avLst>
            </a:prstGeom>
            <a:noFill/>
            <a:ln w="12700">
              <a:solidFill>
                <a:srgbClr val="BBE1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9" name="Rectangle: Rounded Corners 18">
              <a:extLst>
                <a:ext uri="{FF2B5EF4-FFF2-40B4-BE49-F238E27FC236}">
                  <a16:creationId xmlns:a16="http://schemas.microsoft.com/office/drawing/2014/main" xmlns="" id="{D543FC6D-2197-4DE9-BEFA-89C1AAD7ECF5}"/>
                </a:ext>
              </a:extLst>
            </p:cNvPr>
            <p:cNvSpPr/>
            <p:nvPr/>
          </p:nvSpPr>
          <p:spPr>
            <a:xfrm rot="2677837">
              <a:off x="6270939" y="5798409"/>
              <a:ext cx="2162560" cy="2162560"/>
            </a:xfrm>
            <a:prstGeom prst="roundRect">
              <a:avLst>
                <a:gd name="adj" fmla="val 6252"/>
              </a:avLst>
            </a:prstGeom>
            <a:noFill/>
            <a:ln w="9525">
              <a:solidFill>
                <a:srgbClr val="104D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23" name="Slide Number Placeholder 1">
            <a:extLst>
              <a:ext uri="{FF2B5EF4-FFF2-40B4-BE49-F238E27FC236}">
                <a16:creationId xmlns:a16="http://schemas.microsoft.com/office/drawing/2014/main" xmlns="" id="{D3D8EF52-0482-4F5F-A54B-685BA5801CA3}"/>
              </a:ext>
            </a:extLst>
          </p:cNvPr>
          <p:cNvSpPr>
            <a:spLocks noGrp="1"/>
          </p:cNvSpPr>
          <p:nvPr>
            <p:ph type="sldNum" sz="quarter" idx="12"/>
          </p:nvPr>
        </p:nvSpPr>
        <p:spPr>
          <a:xfrm>
            <a:off x="8439150" y="5593557"/>
            <a:ext cx="304800" cy="273844"/>
          </a:xfrm>
        </p:spPr>
        <p:txBody>
          <a:bodyPr/>
          <a:lstStyle/>
          <a:p>
            <a:fld id="{C263D6C4-4840-40CC-AC84-17E24B3B7BDE}" type="slidenum">
              <a:rPr lang="en-US" sz="1050"/>
              <a:pPr/>
              <a:t>70</a:t>
            </a:fld>
            <a:endParaRPr lang="en-US" sz="1050" dirty="0"/>
          </a:p>
        </p:txBody>
      </p:sp>
      <p:sp>
        <p:nvSpPr>
          <p:cNvPr id="24" name="TextBox 23">
            <a:extLst>
              <a:ext uri="{FF2B5EF4-FFF2-40B4-BE49-F238E27FC236}">
                <a16:creationId xmlns:a16="http://schemas.microsoft.com/office/drawing/2014/main" xmlns="" id="{E0FEE92B-FB15-4E24-8EFE-D89DE7419F06}"/>
              </a:ext>
            </a:extLst>
          </p:cNvPr>
          <p:cNvSpPr txBox="1"/>
          <p:nvPr/>
        </p:nvSpPr>
        <p:spPr>
          <a:xfrm>
            <a:off x="400612" y="152400"/>
            <a:ext cx="5390588" cy="584775"/>
          </a:xfrm>
          <a:prstGeom prst="rect">
            <a:avLst/>
          </a:prstGeom>
          <a:noFill/>
          <a:effectLst>
            <a:outerShdw blurRad="50800" dist="38100" dir="8100000" algn="tr" rotWithShape="0">
              <a:prstClr val="black">
                <a:alpha val="40000"/>
              </a:prstClr>
            </a:outerShdw>
          </a:effectLst>
        </p:spPr>
        <p:txBody>
          <a:bodyPr wrap="square" rtlCol="0">
            <a:spAutoFit/>
          </a:bodyPr>
          <a:lstStyle/>
          <a:p>
            <a:pPr marL="257175" indent="-257175" algn="just">
              <a:buFontTx/>
              <a:buChar char="-"/>
            </a:pPr>
            <a:r>
              <a:rPr lang="en-US" sz="3200" b="1" dirty="0" err="1">
                <a:solidFill>
                  <a:srgbClr val="FF0000"/>
                </a:solidFill>
                <a:latin typeface="Times New Roman" panose="02020603050405020304" pitchFamily="18" charset="0"/>
                <a:cs typeface="Times New Roman" panose="02020603050405020304" pitchFamily="18" charset="0"/>
              </a:rPr>
              <a:t>Xác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định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mục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tiêu</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cụ</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smtClean="0">
                <a:solidFill>
                  <a:srgbClr val="FF0000"/>
                </a:solidFill>
                <a:latin typeface="Times New Roman" panose="02020603050405020304" pitchFamily="18" charset="0"/>
                <a:cs typeface="Times New Roman" panose="02020603050405020304" pitchFamily="18" charset="0"/>
              </a:rPr>
              <a:t>thể</a:t>
            </a:r>
            <a:r>
              <a:rPr lang="en-US" sz="3200" b="1" dirty="0" smtClean="0">
                <a:solidFill>
                  <a:srgbClr val="FF0000"/>
                </a:solidFill>
                <a:latin typeface="Times New Roman" panose="02020603050405020304" pitchFamily="18" charset="0"/>
                <a:cs typeface="Times New Roman" panose="02020603050405020304" pitchFamily="18" charset="0"/>
              </a:rPr>
              <a:t>:</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xmlns="" id="{57D0C81B-3B06-456E-AD94-934C86D15723}"/>
              </a:ext>
            </a:extLst>
          </p:cNvPr>
          <p:cNvSpPr txBox="1"/>
          <p:nvPr/>
        </p:nvSpPr>
        <p:spPr>
          <a:xfrm>
            <a:off x="400611" y="1828800"/>
            <a:ext cx="6381189" cy="3231654"/>
          </a:xfrm>
          <a:prstGeom prst="rect">
            <a:avLst/>
          </a:prstGeom>
          <a:noFill/>
        </p:spPr>
        <p:txBody>
          <a:bodyPr wrap="square" rtlCol="0">
            <a:spAutoFit/>
          </a:bodyPr>
          <a:lstStyle/>
          <a:p>
            <a:pPr algn="just">
              <a:tabLst>
                <a:tab pos="346472" algn="l"/>
              </a:tabLst>
            </a:pPr>
            <a:r>
              <a:rPr lang="en-US" sz="2100" dirty="0">
                <a:latin typeface="Calibri" panose="020F0502020204030204" pitchFamily="34" charset="0"/>
                <a:cs typeface="Calibri" panose="020F0502020204030204" pitchFamily="34" charset="0"/>
              </a:rPr>
              <a:t>	</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Đến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năm</a:t>
            </a:r>
            <a:r>
              <a:rPr lang="en-US" sz="3600" dirty="0">
                <a:latin typeface="Times New Roman" panose="02020603050405020304" pitchFamily="18" charset="0"/>
                <a:cs typeface="Times New Roman" panose="02020603050405020304" pitchFamily="18" charset="0"/>
              </a:rPr>
              <a:t> 2045:</a:t>
            </a:r>
          </a:p>
          <a:p>
            <a:pPr marL="942975" lvl="2" indent="-257175" algn="just">
              <a:tabLst>
                <a:tab pos="346472" algn="l"/>
              </a:tabLst>
            </a:pPr>
            <a:r>
              <a:rPr lang="en-US" sz="3600" dirty="0" err="1">
                <a:latin typeface="Times New Roman" panose="02020603050405020304" pitchFamily="18" charset="0"/>
                <a:cs typeface="Times New Roman" panose="02020603050405020304" pitchFamily="18" charset="0"/>
              </a:rPr>
              <a:t>Trở</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thành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nước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phát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triển</a:t>
            </a:r>
            <a:r>
              <a:rPr lang="en-US" sz="3600" dirty="0">
                <a:latin typeface="Times New Roman" panose="02020603050405020304" pitchFamily="18" charset="0"/>
                <a:cs typeface="Times New Roman" panose="02020603050405020304" pitchFamily="18" charset="0"/>
              </a:rPr>
              <a:t>.</a:t>
            </a:r>
          </a:p>
          <a:p>
            <a:pPr marL="942975" lvl="2" indent="-257175" algn="just">
              <a:tabLst>
                <a:tab pos="346472" algn="l"/>
              </a:tabLst>
            </a:pPr>
            <a:r>
              <a:rPr lang="en-US" sz="3600" dirty="0">
                <a:latin typeface="Times New Roman" panose="02020603050405020304" pitchFamily="18" charset="0"/>
                <a:cs typeface="Times New Roman" panose="02020603050405020304" pitchFamily="18" charset="0"/>
              </a:rPr>
              <a:t>Thu </a:t>
            </a:r>
            <a:r>
              <a:rPr lang="en-US" sz="3600" dirty="0" err="1">
                <a:latin typeface="Times New Roman" panose="02020603050405020304" pitchFamily="18" charset="0"/>
                <a:cs typeface="Times New Roman" panose="02020603050405020304" pitchFamily="18" charset="0"/>
              </a:rPr>
              <a:t>nhập</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cao</a:t>
            </a:r>
            <a:r>
              <a:rPr lang="en-US" sz="3600" dirty="0">
                <a:latin typeface="Times New Roman" panose="02020603050405020304" pitchFamily="18" charset="0"/>
                <a:cs typeface="Times New Roman" panose="02020603050405020304" pitchFamily="18" charset="0"/>
              </a:rPr>
              <a:t>. </a:t>
            </a:r>
          </a:p>
          <a:p>
            <a:endParaRPr lang="en-US" dirty="0"/>
          </a:p>
          <a:p>
            <a:pPr marL="685800" lvl="2" algn="just">
              <a:tabLst>
                <a:tab pos="346472" algn="l"/>
              </a:tabLst>
            </a:pPr>
            <a:r>
              <a:rPr lang="en-US" sz="3600" dirty="0">
                <a:latin typeface="Times New Roman" panose="02020603050405020304" pitchFamily="18" charset="0"/>
                <a:cs typeface="Times New Roman" panose="02020603050405020304" pitchFamily="18" charset="0"/>
              </a:rPr>
              <a:t>	</a:t>
            </a:r>
            <a:r>
              <a:rPr lang="en-US" sz="2100" dirty="0">
                <a:latin typeface="Calibri" panose="020F0502020204030204" pitchFamily="34" charset="0"/>
                <a:cs typeface="Calibri" panose="020F0502020204030204" pitchFamily="34" charset="0"/>
              </a:rPr>
              <a:t>	</a:t>
            </a:r>
          </a:p>
          <a:p>
            <a:pPr algn="just"/>
            <a:endParaRPr lang="en-US" sz="2100" dirty="0">
              <a:latin typeface="Calibri" panose="020F0502020204030204" pitchFamily="34" charset="0"/>
              <a:cs typeface="Calibri" panose="020F0502020204030204" pitchFamily="34" charset="0"/>
            </a:endParaRPr>
          </a:p>
          <a:p>
            <a:pPr algn="just">
              <a:tabLst>
                <a:tab pos="346472" algn="l"/>
              </a:tabLst>
            </a:pPr>
            <a:endParaRPr lang="en-US" sz="2100" dirty="0" smtClean="0">
              <a:latin typeface="Calibri" panose="020F0502020204030204" pitchFamily="34" charset="0"/>
              <a:cs typeface="Calibri" panose="020F0502020204030204" pitchFamily="34" charset="0"/>
            </a:endParaRPr>
          </a:p>
        </p:txBody>
      </p:sp>
      <p:grpSp>
        <p:nvGrpSpPr>
          <p:cNvPr id="35" name="Group 34">
            <a:extLst>
              <a:ext uri="{FF2B5EF4-FFF2-40B4-BE49-F238E27FC236}">
                <a16:creationId xmlns:a16="http://schemas.microsoft.com/office/drawing/2014/main" xmlns="" id="{62BD4C7C-1C7A-40EB-97B8-60B88C65727C}"/>
              </a:ext>
            </a:extLst>
          </p:cNvPr>
          <p:cNvGrpSpPr/>
          <p:nvPr/>
        </p:nvGrpSpPr>
        <p:grpSpPr>
          <a:xfrm>
            <a:off x="6139714" y="857250"/>
            <a:ext cx="2803350" cy="920933"/>
            <a:chOff x="8186285" y="0"/>
            <a:chExt cx="3737800" cy="1227910"/>
          </a:xfrm>
        </p:grpSpPr>
        <p:grpSp>
          <p:nvGrpSpPr>
            <p:cNvPr id="36" name="Group 35">
              <a:extLst>
                <a:ext uri="{FF2B5EF4-FFF2-40B4-BE49-F238E27FC236}">
                  <a16:creationId xmlns:a16="http://schemas.microsoft.com/office/drawing/2014/main" xmlns="" id="{0ECA8525-2DA0-4D72-A7AE-352CD6942FCF}"/>
                </a:ext>
              </a:extLst>
            </p:cNvPr>
            <p:cNvGrpSpPr/>
            <p:nvPr/>
          </p:nvGrpSpPr>
          <p:grpSpPr>
            <a:xfrm>
              <a:off x="11078227" y="0"/>
              <a:ext cx="845858" cy="1227910"/>
              <a:chOff x="11089802" y="0"/>
              <a:chExt cx="845858" cy="1227910"/>
            </a:xfrm>
          </p:grpSpPr>
          <p:sp>
            <p:nvSpPr>
              <p:cNvPr id="38" name="Rectangle: Top Corners Rounded 37">
                <a:extLst>
                  <a:ext uri="{FF2B5EF4-FFF2-40B4-BE49-F238E27FC236}">
                    <a16:creationId xmlns:a16="http://schemas.microsoft.com/office/drawing/2014/main" xmlns="" id="{9610B104-648B-4EC1-9EED-120C0A55A079}"/>
                  </a:ext>
                </a:extLst>
              </p:cNvPr>
              <p:cNvSpPr/>
              <p:nvPr/>
            </p:nvSpPr>
            <p:spPr>
              <a:xfrm rot="10800000">
                <a:off x="11089802" y="0"/>
                <a:ext cx="845858" cy="1227910"/>
              </a:xfrm>
              <a:prstGeom prst="round2Same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39" name="Picture 38">
                <a:extLst>
                  <a:ext uri="{FF2B5EF4-FFF2-40B4-BE49-F238E27FC236}">
                    <a16:creationId xmlns:a16="http://schemas.microsoft.com/office/drawing/2014/main" xmlns="" id="{0DDBD72A-27E0-40D7-BC10-801606D647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30783" y="340863"/>
                <a:ext cx="763895" cy="763896"/>
              </a:xfrm>
              <a:prstGeom prst="rect">
                <a:avLst/>
              </a:prstGeom>
              <a:effectLst>
                <a:outerShdw blurRad="50800" dist="38100" dir="8100000" algn="tr" rotWithShape="0">
                  <a:prstClr val="black">
                    <a:alpha val="40000"/>
                  </a:prstClr>
                </a:outerShdw>
              </a:effectLst>
            </p:spPr>
          </p:pic>
        </p:grpSp>
        <p:sp>
          <p:nvSpPr>
            <p:cNvPr id="37" name="TextBox 36">
              <a:extLst>
                <a:ext uri="{FF2B5EF4-FFF2-40B4-BE49-F238E27FC236}">
                  <a16:creationId xmlns:a16="http://schemas.microsoft.com/office/drawing/2014/main" xmlns="" id="{C49268DB-B2E2-4E76-B976-05B4A907A480}"/>
                </a:ext>
              </a:extLst>
            </p:cNvPr>
            <p:cNvSpPr txBox="1"/>
            <p:nvPr/>
          </p:nvSpPr>
          <p:spPr>
            <a:xfrm>
              <a:off x="8186285" y="105669"/>
              <a:ext cx="2932920" cy="800218"/>
            </a:xfrm>
            <a:prstGeom prst="rect">
              <a:avLst/>
            </a:prstGeom>
            <a:noFill/>
            <a:effectLst/>
          </p:spPr>
          <p:txBody>
            <a:bodyPr wrap="square" rtlCol="0">
              <a:spAutoFit/>
            </a:bodyPr>
            <a:lstStyle/>
            <a:p>
              <a:endParaRPr lang="en-US" sz="3300">
                <a:solidFill>
                  <a:schemeClr val="bg1"/>
                </a:solidFill>
                <a:effectLst>
                  <a:outerShdw blurRad="50800" dist="38100" dir="2700000" algn="tl" rotWithShape="0">
                    <a:prstClr val="black">
                      <a:alpha val="40000"/>
                    </a:prstClr>
                  </a:outerShdw>
                </a:effectLst>
              </a:endParaRPr>
            </a:p>
          </p:txBody>
        </p:sp>
      </p:grpSp>
    </p:spTree>
    <p:extLst>
      <p:ext uri="{BB962C8B-B14F-4D97-AF65-F5344CB8AC3E}">
        <p14:creationId xmlns:p14="http://schemas.microsoft.com/office/powerpoint/2010/main" val="46159750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4540369" y="0"/>
            <a:ext cx="0" cy="67818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366458" y="1257301"/>
            <a:ext cx="3923580" cy="0"/>
          </a:xfrm>
          <a:prstGeom prst="line">
            <a:avLst/>
          </a:prstGeom>
          <a:ln cap="rnd" cmpd="thickThin">
            <a:solidFill>
              <a:schemeClr val="bg1"/>
            </a:solidFill>
            <a:prstDash val="sysDash"/>
            <a:bevel/>
            <a:tailEnd w="med" len="sm"/>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048000" y="533400"/>
            <a:ext cx="14478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latin typeface="Algerian" panose="04020705040A02060702" pitchFamily="82" charset="0"/>
                <a:cs typeface="Times New Roman" panose="02020603050405020304" pitchFamily="18" charset="0"/>
              </a:rPr>
              <a:t>01</a:t>
            </a:r>
            <a:endParaRPr lang="en-US" sz="3600" b="1" dirty="0">
              <a:latin typeface="Algerian" panose="04020705040A02060702" pitchFamily="82" charset="0"/>
              <a:cs typeface="Times New Roman" panose="02020603050405020304" pitchFamily="18" charset="0"/>
            </a:endParaRPr>
          </a:p>
        </p:txBody>
      </p:sp>
      <p:sp>
        <p:nvSpPr>
          <p:cNvPr id="11" name="Oval 10"/>
          <p:cNvSpPr/>
          <p:nvPr/>
        </p:nvSpPr>
        <p:spPr>
          <a:xfrm>
            <a:off x="4427507" y="166420"/>
            <a:ext cx="228600" cy="228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45119" y="1031669"/>
            <a:ext cx="210988" cy="24159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477000" y="291144"/>
            <a:ext cx="813038" cy="8000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1600200" y="2386641"/>
            <a:ext cx="4114800" cy="0"/>
          </a:xfrm>
          <a:prstGeom prst="line">
            <a:avLst/>
          </a:prstGeom>
          <a:ln cap="rnd" cmpd="thickThin">
            <a:solidFill>
              <a:schemeClr val="bg1"/>
            </a:solidFill>
            <a:prstDash val="sysDash"/>
            <a:bevel/>
            <a:tailEnd w="med" len="sm"/>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712342" y="1383822"/>
            <a:ext cx="2059558"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smtClean="0">
                <a:latin typeface="Times New Roman" panose="02020603050405020304" pitchFamily="18" charset="0"/>
                <a:cs typeface="Times New Roman" panose="02020603050405020304" pitchFamily="18" charset="0"/>
              </a:rPr>
              <a:t>Đại</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hội</a:t>
            </a:r>
            <a:r>
              <a:rPr lang="en-US" sz="1600" b="1" dirty="0" smtClean="0">
                <a:latin typeface="Times New Roman" panose="02020603050405020304" pitchFamily="18" charset="0"/>
                <a:cs typeface="Times New Roman" panose="02020603050405020304" pitchFamily="18" charset="0"/>
              </a:rPr>
              <a:t> VII  (1991)</a:t>
            </a:r>
          </a:p>
        </p:txBody>
      </p:sp>
      <p:sp>
        <p:nvSpPr>
          <p:cNvPr id="22" name="Oval 21"/>
          <p:cNvSpPr/>
          <p:nvPr/>
        </p:nvSpPr>
        <p:spPr>
          <a:xfrm>
            <a:off x="990600" y="1420125"/>
            <a:ext cx="838200" cy="7059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075317" y="3162300"/>
            <a:ext cx="14478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latin typeface="Algerian" panose="04020705040A02060702" pitchFamily="82" charset="0"/>
                <a:cs typeface="Times New Roman" panose="02020603050405020304" pitchFamily="18" charset="0"/>
              </a:rPr>
              <a:t>03</a:t>
            </a:r>
            <a:endParaRPr lang="en-US" sz="3600" b="1" dirty="0">
              <a:latin typeface="Algerian" panose="04020705040A02060702" pitchFamily="82" charset="0"/>
              <a:cs typeface="Times New Roman" panose="02020603050405020304" pitchFamily="18" charset="0"/>
            </a:endParaRPr>
          </a:p>
        </p:txBody>
      </p:sp>
      <p:sp>
        <p:nvSpPr>
          <p:cNvPr id="27" name="Oval 26"/>
          <p:cNvSpPr/>
          <p:nvPr/>
        </p:nvSpPr>
        <p:spPr>
          <a:xfrm>
            <a:off x="4398752" y="2318354"/>
            <a:ext cx="228600" cy="228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504317" y="2920044"/>
            <a:ext cx="813038" cy="8000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985283" y="2412608"/>
            <a:ext cx="1385254" cy="76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smtClean="0">
                <a:latin typeface="Times New Roman" panose="02020603050405020304" pitchFamily="18" charset="0"/>
                <a:cs typeface="Times New Roman" panose="02020603050405020304" pitchFamily="18" charset="0"/>
              </a:rPr>
              <a:t>Đại</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hội</a:t>
            </a:r>
            <a:r>
              <a:rPr lang="en-US" sz="1600" b="1" dirty="0" smtClean="0">
                <a:latin typeface="Times New Roman" panose="02020603050405020304" pitchFamily="18" charset="0"/>
                <a:cs typeface="Times New Roman" panose="02020603050405020304" pitchFamily="18" charset="0"/>
              </a:rPr>
              <a:t> VIII (1996)</a:t>
            </a:r>
          </a:p>
        </p:txBody>
      </p:sp>
      <p:cxnSp>
        <p:nvCxnSpPr>
          <p:cNvPr id="37" name="Straight Connector 36"/>
          <p:cNvCxnSpPr/>
          <p:nvPr/>
        </p:nvCxnSpPr>
        <p:spPr>
          <a:xfrm>
            <a:off x="1664179" y="5771433"/>
            <a:ext cx="4114800" cy="0"/>
          </a:xfrm>
          <a:prstGeom prst="line">
            <a:avLst/>
          </a:prstGeom>
          <a:ln cap="rnd" cmpd="thickThin">
            <a:solidFill>
              <a:schemeClr val="bg1"/>
            </a:solidFill>
            <a:prstDash val="sysDash"/>
            <a:bevel/>
            <a:tailEnd w="med" len="sm"/>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4469380" y="5386496"/>
            <a:ext cx="228600" cy="228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424452" y="3879196"/>
            <a:ext cx="231656" cy="21859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776321" y="4768614"/>
            <a:ext cx="2059558"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smtClean="0">
                <a:latin typeface="Times New Roman" panose="02020603050405020304" pitchFamily="18" charset="0"/>
                <a:cs typeface="Times New Roman" panose="02020603050405020304" pitchFamily="18" charset="0"/>
              </a:rPr>
              <a:t>Đại</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hội</a:t>
            </a:r>
            <a:r>
              <a:rPr lang="en-US" sz="1600" b="1" dirty="0" smtClean="0">
                <a:latin typeface="Times New Roman" panose="02020603050405020304" pitchFamily="18" charset="0"/>
                <a:cs typeface="Times New Roman" panose="02020603050405020304" pitchFamily="18" charset="0"/>
              </a:rPr>
              <a:t> IX  (2001)</a:t>
            </a:r>
          </a:p>
        </p:txBody>
      </p:sp>
      <p:sp>
        <p:nvSpPr>
          <p:cNvPr id="41" name="Oval 40"/>
          <p:cNvSpPr/>
          <p:nvPr/>
        </p:nvSpPr>
        <p:spPr>
          <a:xfrm>
            <a:off x="1054579" y="4804917"/>
            <a:ext cx="838200" cy="7059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19410" y="-86926"/>
            <a:ext cx="2644355" cy="1077525"/>
          </a:xfrm>
          <a:prstGeom prst="rect">
            <a:avLst/>
          </a:prstGeom>
        </p:spPr>
      </p:pic>
      <p:sp>
        <p:nvSpPr>
          <p:cNvPr id="3" name="Rectangle 2"/>
          <p:cNvSpPr/>
          <p:nvPr/>
        </p:nvSpPr>
        <p:spPr>
          <a:xfrm>
            <a:off x="3203454" y="65182"/>
            <a:ext cx="1194760" cy="53848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vi-VN" dirty="0" smtClean="0">
                <a:solidFill>
                  <a:schemeClr val="bg1"/>
                </a:solidFill>
              </a:rPr>
              <a:t>Đại hội VI</a:t>
            </a:r>
          </a:p>
          <a:p>
            <a:pPr algn="ctr"/>
            <a:r>
              <a:rPr lang="vi-VN" dirty="0" smtClean="0">
                <a:solidFill>
                  <a:schemeClr val="bg1"/>
                </a:solidFill>
              </a:rPr>
              <a:t>12/1986</a:t>
            </a:r>
            <a:endParaRPr lang="en-US" dirty="0">
              <a:solidFill>
                <a:schemeClr val="bg1"/>
              </a:solidFill>
            </a:endParaRPr>
          </a:p>
        </p:txBody>
      </p:sp>
      <p:sp>
        <p:nvSpPr>
          <p:cNvPr id="4" name="Rectangle 3"/>
          <p:cNvSpPr/>
          <p:nvPr/>
        </p:nvSpPr>
        <p:spPr>
          <a:xfrm>
            <a:off x="5328248" y="87447"/>
            <a:ext cx="3388924" cy="93813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vi-VN" sz="2000" dirty="0" smtClean="0">
                <a:latin typeface="Times New Roman" panose="02020603050405020304" pitchFamily="18" charset="0"/>
                <a:cs typeface="Times New Roman" panose="02020603050405020304" pitchFamily="18" charset="0"/>
              </a:rPr>
              <a:t>3 chương trình mục tiêu: </a:t>
            </a:r>
            <a:r>
              <a:rPr lang="en-US" sz="2000" dirty="0" smtClean="0">
                <a:latin typeface="Times New Roman" panose="02020603050405020304" pitchFamily="18" charset="0"/>
                <a:cs typeface="Times New Roman" panose="02020603050405020304" pitchFamily="18" charset="0"/>
              </a:rPr>
              <a:t>LT</a:t>
            </a:r>
            <a:r>
              <a:rPr lang="vi-VN"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TP</a:t>
            </a:r>
            <a:r>
              <a:rPr lang="vi-VN" sz="2000" dirty="0" smtClean="0">
                <a:latin typeface="Times New Roman" panose="02020603050405020304" pitchFamily="18" charset="0"/>
                <a:cs typeface="Times New Roman" panose="02020603050405020304" pitchFamily="18" charset="0"/>
              </a:rPr>
              <a:t>, hàng tiêu dùng và hàng xuất khẩu</a:t>
            </a:r>
            <a:endParaRPr lang="en-US" sz="2000" dirty="0">
              <a:latin typeface="Times New Roman" panose="02020603050405020304" pitchFamily="18" charset="0"/>
              <a:cs typeface="Times New Roman" panose="02020603050405020304" pitchFamily="18" charset="0"/>
            </a:endParaRPr>
          </a:p>
        </p:txBody>
      </p:sp>
      <p:sp>
        <p:nvSpPr>
          <p:cNvPr id="6" name="Right Arrow 5"/>
          <p:cNvSpPr/>
          <p:nvPr/>
        </p:nvSpPr>
        <p:spPr>
          <a:xfrm>
            <a:off x="4707322" y="115081"/>
            <a:ext cx="346855" cy="3659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4" name="Rectangle 33"/>
          <p:cNvSpPr/>
          <p:nvPr/>
        </p:nvSpPr>
        <p:spPr>
          <a:xfrm>
            <a:off x="4682526" y="1295882"/>
            <a:ext cx="1925128" cy="79411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Hội nghị Trung ương 7 (1/1994)</a:t>
            </a:r>
            <a:endParaRPr lang="en-US" dirty="0"/>
          </a:p>
        </p:txBody>
      </p:sp>
      <p:sp>
        <p:nvSpPr>
          <p:cNvPr id="43" name="Rectangle 42"/>
          <p:cNvSpPr/>
          <p:nvPr/>
        </p:nvSpPr>
        <p:spPr>
          <a:xfrm>
            <a:off x="2550542" y="1237740"/>
            <a:ext cx="1613141" cy="74193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dirty="0" smtClean="0"/>
              <a:t>Khái niệm CNH-HĐH</a:t>
            </a:r>
            <a:endParaRPr lang="en-US" dirty="0"/>
          </a:p>
        </p:txBody>
      </p:sp>
      <p:sp>
        <p:nvSpPr>
          <p:cNvPr id="46" name="Right Arrow 45"/>
          <p:cNvSpPr/>
          <p:nvPr/>
        </p:nvSpPr>
        <p:spPr>
          <a:xfrm>
            <a:off x="4557622" y="2678025"/>
            <a:ext cx="189601" cy="40038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7" name="Rectangle 46"/>
          <p:cNvSpPr/>
          <p:nvPr/>
        </p:nvSpPr>
        <p:spPr>
          <a:xfrm>
            <a:off x="4834837" y="2290928"/>
            <a:ext cx="2513698" cy="120518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threePt" dir="t"/>
            </a:scene3d>
            <a:sp3d extrusionH="57150">
              <a:bevelT w="38100" h="38100" prst="convex"/>
            </a:sp3d>
          </a:bodyPr>
          <a:lstStyle/>
          <a:p>
            <a:pPr lvl="0" algn="just"/>
            <a:r>
              <a:rPr lang="vi-VN" dirty="0" smtClean="0">
                <a:solidFill>
                  <a:schemeClr val="tx1"/>
                </a:solidFill>
              </a:rPr>
              <a:t>Chuyển </a:t>
            </a:r>
            <a:r>
              <a:rPr lang="vi-VN" dirty="0">
                <a:solidFill>
                  <a:schemeClr val="tx1"/>
                </a:solidFill>
              </a:rPr>
              <a:t>sang thời kỳ mới đẩy mạnh CNH, HĐH đất nước</a:t>
            </a:r>
            <a:r>
              <a:rPr lang="vi-VN" dirty="0" smtClean="0">
                <a:solidFill>
                  <a:schemeClr val="tx1"/>
                </a:solidFill>
              </a:rPr>
              <a:t>. 6 quan điểm về CNH.</a:t>
            </a:r>
            <a:endParaRPr lang="vi-VN" dirty="0">
              <a:solidFill>
                <a:schemeClr val="tx1"/>
              </a:solidFill>
            </a:endParaRPr>
          </a:p>
        </p:txBody>
      </p:sp>
      <p:sp>
        <p:nvSpPr>
          <p:cNvPr id="48" name="Left Arrow 47"/>
          <p:cNvSpPr/>
          <p:nvPr/>
        </p:nvSpPr>
        <p:spPr>
          <a:xfrm>
            <a:off x="4179138" y="1533854"/>
            <a:ext cx="304800" cy="39304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9" name="Rectangle 48"/>
          <p:cNvSpPr/>
          <p:nvPr/>
        </p:nvSpPr>
        <p:spPr>
          <a:xfrm>
            <a:off x="4686657" y="4030994"/>
            <a:ext cx="2051652" cy="758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Đại hội IX (2001)</a:t>
            </a:r>
          </a:p>
          <a:p>
            <a:pPr algn="ctr"/>
            <a:r>
              <a:rPr lang="vi-VN" dirty="0" smtClean="0"/>
              <a:t>Đại hội X (2006)</a:t>
            </a:r>
            <a:endParaRPr lang="en-US" dirty="0"/>
          </a:p>
        </p:txBody>
      </p:sp>
      <p:sp>
        <p:nvSpPr>
          <p:cNvPr id="50" name="Left Arrow 49"/>
          <p:cNvSpPr/>
          <p:nvPr/>
        </p:nvSpPr>
        <p:spPr>
          <a:xfrm>
            <a:off x="4044887" y="4273131"/>
            <a:ext cx="400232" cy="428537"/>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1" name="Rectangle 50"/>
          <p:cNvSpPr/>
          <p:nvPr/>
        </p:nvSpPr>
        <p:spPr>
          <a:xfrm>
            <a:off x="1024921" y="3922837"/>
            <a:ext cx="2667721" cy="10378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vi-VN" sz="2000" dirty="0" smtClean="0"/>
              <a:t>Con đường CNH ở Việt Nam cần và có thể rút ngắn thời gian</a:t>
            </a:r>
            <a:endParaRPr lang="en-US" sz="2000" dirty="0"/>
          </a:p>
        </p:txBody>
      </p:sp>
      <p:sp>
        <p:nvSpPr>
          <p:cNvPr id="53" name="Rectangle 52"/>
          <p:cNvSpPr/>
          <p:nvPr/>
        </p:nvSpPr>
        <p:spPr>
          <a:xfrm>
            <a:off x="2659095" y="5630421"/>
            <a:ext cx="1732112" cy="71778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lvl="0"/>
            <a:r>
              <a:rPr lang="en-US" dirty="0"/>
              <a:t>ĐH XI (1/2011)</a:t>
            </a:r>
          </a:p>
          <a:p>
            <a:pPr lvl="0"/>
            <a:r>
              <a:rPr lang="en-US" dirty="0"/>
              <a:t>ĐH XII (1/2016)</a:t>
            </a:r>
          </a:p>
        </p:txBody>
      </p:sp>
      <p:sp>
        <p:nvSpPr>
          <p:cNvPr id="54" name="Right Arrow 53"/>
          <p:cNvSpPr/>
          <p:nvPr/>
        </p:nvSpPr>
        <p:spPr>
          <a:xfrm>
            <a:off x="4566519" y="6036931"/>
            <a:ext cx="209550" cy="23968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5" name="Rectangle 54"/>
          <p:cNvSpPr/>
          <p:nvPr/>
        </p:nvSpPr>
        <p:spPr>
          <a:xfrm>
            <a:off x="4848722" y="5530614"/>
            <a:ext cx="3816112" cy="1477328"/>
          </a:xfrm>
          <a:prstGeom prst="rect">
            <a:avLst/>
          </a:prstGeom>
        </p:spPr>
        <p:txBody>
          <a:bodyPr wrap="square">
            <a:spAutoFit/>
          </a:bodyPr>
          <a:lstStyle/>
          <a:p>
            <a:pPr algn="just"/>
            <a:r>
              <a:rPr lang="vi-VN" dirty="0"/>
              <a:t>Về CNH –HĐH gắn với phát triển tri thức;</a:t>
            </a:r>
          </a:p>
          <a:p>
            <a:pPr algn="just"/>
            <a:r>
              <a:rPr lang="vi-VN" dirty="0"/>
              <a:t>CNH- HĐH gắn với phát triển nhanh và bền vững</a:t>
            </a:r>
          </a:p>
          <a:p>
            <a:pPr algn="just"/>
            <a:r>
              <a:rPr lang="vi-VN" dirty="0"/>
              <a:t>Mục tiêu, con đường CNH</a:t>
            </a:r>
          </a:p>
        </p:txBody>
      </p:sp>
    </p:spTree>
    <p:extLst>
      <p:ext uri="{BB962C8B-B14F-4D97-AF65-F5344CB8AC3E}">
        <p14:creationId xmlns:p14="http://schemas.microsoft.com/office/powerpoint/2010/main" val="1174832178"/>
      </p:ext>
    </p:extLst>
  </p:cSld>
  <p:clrMapOvr>
    <a:masterClrMapping/>
  </p:clrMapOvr>
  <p:transition spd="slow">
    <p:push dir="u"/>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descr="D:\Mindmap\mindmap chuong 4\2.Mục tiêu, quan điểm  CNH, HĐH.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3831"/>
            <a:ext cx="9144000" cy="6510338"/>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152400" y="2438400"/>
            <a:ext cx="2286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1913" y="2476500"/>
            <a:ext cx="295275" cy="3810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1028107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91" y="-88718"/>
            <a:ext cx="5064034" cy="1155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descr="D:\Mindmap\chuong 5\New Folder\2. Sự hình thành tư duy của Đảng về KTTT.new.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66800"/>
            <a:ext cx="9144000" cy="57912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9615" y="0"/>
            <a:ext cx="285570" cy="4669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33170" y="3352800"/>
            <a:ext cx="152400" cy="22860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Oval 7"/>
          <p:cNvSpPr/>
          <p:nvPr/>
        </p:nvSpPr>
        <p:spPr>
          <a:xfrm>
            <a:off x="2743199" y="1905000"/>
            <a:ext cx="190485" cy="22860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2769079" y="5791200"/>
            <a:ext cx="164606" cy="237765"/>
          </a:xfrm>
          <a:prstGeom prst="rect">
            <a:avLst/>
          </a:prstGeom>
        </p:spPr>
      </p:pic>
      <p:pic>
        <p:nvPicPr>
          <p:cNvPr id="10" name="Picture 9"/>
          <p:cNvPicPr>
            <a:picLocks noChangeAspect="1"/>
          </p:cNvPicPr>
          <p:nvPr/>
        </p:nvPicPr>
        <p:blipFill>
          <a:blip r:embed="rId6"/>
          <a:stretch>
            <a:fillRect/>
          </a:stretch>
        </p:blipFill>
        <p:spPr>
          <a:xfrm>
            <a:off x="1981200" y="3467100"/>
            <a:ext cx="201185" cy="237765"/>
          </a:xfrm>
          <a:prstGeom prst="rect">
            <a:avLst/>
          </a:prstGeom>
        </p:spPr>
      </p:pic>
      <p:pic>
        <p:nvPicPr>
          <p:cNvPr id="11" name="Picture 10"/>
          <p:cNvPicPr>
            <a:picLocks noChangeAspect="1"/>
          </p:cNvPicPr>
          <p:nvPr/>
        </p:nvPicPr>
        <p:blipFill>
          <a:blip r:embed="rId6"/>
          <a:stretch>
            <a:fillRect/>
          </a:stretch>
        </p:blipFill>
        <p:spPr>
          <a:xfrm>
            <a:off x="2737848" y="5791200"/>
            <a:ext cx="201185" cy="237765"/>
          </a:xfrm>
          <a:prstGeom prst="rect">
            <a:avLst/>
          </a:prstGeom>
        </p:spPr>
      </p:pic>
      <p:pic>
        <p:nvPicPr>
          <p:cNvPr id="12" name="Picture 11"/>
          <p:cNvPicPr>
            <a:picLocks noChangeAspect="1"/>
          </p:cNvPicPr>
          <p:nvPr/>
        </p:nvPicPr>
        <p:blipFill>
          <a:blip r:embed="rId6"/>
          <a:stretch>
            <a:fillRect/>
          </a:stretch>
        </p:blipFill>
        <p:spPr>
          <a:xfrm>
            <a:off x="-31426" y="33787"/>
            <a:ext cx="316996" cy="389047"/>
          </a:xfrm>
          <a:prstGeom prst="rect">
            <a:avLst/>
          </a:prstGeom>
        </p:spPr>
      </p:pic>
    </p:spTree>
    <p:extLst>
      <p:ext uri="{BB962C8B-B14F-4D97-AF65-F5344CB8AC3E}">
        <p14:creationId xmlns:p14="http://schemas.microsoft.com/office/powerpoint/2010/main" val="10468094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575345516"/>
              </p:ext>
            </p:extLst>
          </p:nvPr>
        </p:nvGraphicFramePr>
        <p:xfrm>
          <a:off x="381000" y="609600"/>
          <a:ext cx="82296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064224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321883388"/>
              </p:ext>
            </p:extLst>
          </p:nvPr>
        </p:nvGraphicFramePr>
        <p:xfrm>
          <a:off x="497958" y="0"/>
          <a:ext cx="8610600" cy="6838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ight Arrow 2"/>
          <p:cNvSpPr/>
          <p:nvPr/>
        </p:nvSpPr>
        <p:spPr>
          <a:xfrm>
            <a:off x="152400" y="2286000"/>
            <a:ext cx="1600200" cy="17526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vi-VN" dirty="0" smtClean="0"/>
              <a:t>Tính định hướng XHCN</a:t>
            </a:r>
            <a:endParaRPr lang="en-US" dirty="0"/>
          </a:p>
        </p:txBody>
      </p:sp>
    </p:spTree>
    <p:extLst>
      <p:ext uri="{BB962C8B-B14F-4D97-AF65-F5344CB8AC3E}">
        <p14:creationId xmlns:p14="http://schemas.microsoft.com/office/powerpoint/2010/main" val="173986182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7354" y="152400"/>
            <a:ext cx="5988495" cy="1066800"/>
          </a:xfrm>
        </p:spPr>
        <p:style>
          <a:lnRef idx="1">
            <a:schemeClr val="accent5"/>
          </a:lnRef>
          <a:fillRef idx="3">
            <a:schemeClr val="accent5"/>
          </a:fillRef>
          <a:effectRef idx="2">
            <a:schemeClr val="accent5"/>
          </a:effectRef>
          <a:fontRef idx="minor">
            <a:schemeClr val="lt1"/>
          </a:fontRef>
        </p:style>
        <p:txBody>
          <a:bodyPr>
            <a:normAutofit fontScale="90000"/>
            <a:scene3d>
              <a:camera prst="orthographicFront"/>
              <a:lightRig rig="threePt" dir="t"/>
            </a:scene3d>
            <a:sp3d extrusionH="57150">
              <a:bevelT w="38100" h="38100" prst="convex"/>
            </a:sp3d>
          </a:bodyPr>
          <a:lstStyle/>
          <a:p>
            <a:pPr>
              <a:lnSpc>
                <a:spcPct val="100000"/>
              </a:lnSpc>
            </a:pPr>
            <a:r>
              <a:rPr lang="vi-VN" sz="2800" b="1" dirty="0" smtClean="0">
                <a:latin typeface="Times New Roman" panose="02020603050405020304" pitchFamily="18" charset="0"/>
                <a:ea typeface="Tahoma" panose="020B0604030504040204" pitchFamily="34" charset="0"/>
                <a:cs typeface="Times New Roman" panose="02020603050405020304" pitchFamily="18" charset="0"/>
              </a:rPr>
              <a:t>Quá trình </a:t>
            </a:r>
            <a:r>
              <a:rPr lang="en-US" sz="2800" b="1" dirty="0" err="1" smtClean="0">
                <a:latin typeface="Times New Roman" panose="02020603050405020304" pitchFamily="18" charset="0"/>
                <a:ea typeface="Tahoma" panose="020B0604030504040204" pitchFamily="34" charset="0"/>
                <a:cs typeface="Times New Roman" panose="02020603050405020304" pitchFamily="18" charset="0"/>
              </a:rPr>
              <a:t>hình</a:t>
            </a:r>
            <a:r>
              <a:rPr lang="en-US" sz="2800" b="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smtClean="0">
                <a:latin typeface="Times New Roman" panose="02020603050405020304" pitchFamily="18" charset="0"/>
                <a:ea typeface="Tahoma" panose="020B0604030504040204" pitchFamily="34" charset="0"/>
                <a:cs typeface="Times New Roman" panose="02020603050405020304" pitchFamily="18" charset="0"/>
              </a:rPr>
              <a:t>thành</a:t>
            </a:r>
            <a:r>
              <a:rPr lang="en-US" sz="2800" b="1" dirty="0" smtClean="0">
                <a:latin typeface="Times New Roman" panose="02020603050405020304" pitchFamily="18" charset="0"/>
                <a:ea typeface="Tahoma" panose="020B0604030504040204" pitchFamily="34" charset="0"/>
                <a:cs typeface="Times New Roman" panose="02020603050405020304" pitchFamily="18" charset="0"/>
              </a:rPr>
              <a:t> v</a:t>
            </a:r>
            <a:r>
              <a:rPr lang="vi-VN" sz="2800" b="1" dirty="0">
                <a:latin typeface="Times New Roman" panose="02020603050405020304" pitchFamily="18" charset="0"/>
                <a:ea typeface="Tahoma" panose="020B0604030504040204" pitchFamily="34" charset="0"/>
                <a:cs typeface="Times New Roman" panose="02020603050405020304" pitchFamily="18" charset="0"/>
              </a:rPr>
              <a:t>à</a:t>
            </a:r>
            <a:r>
              <a:rPr lang="vi-VN" sz="2800" b="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smtClean="0">
                <a:latin typeface="Times New Roman" panose="02020603050405020304" pitchFamily="18" charset="0"/>
                <a:ea typeface="Tahoma" panose="020B0604030504040204" pitchFamily="34" charset="0"/>
                <a:cs typeface="Times New Roman" panose="02020603050405020304" pitchFamily="18" charset="0"/>
              </a:rPr>
              <a:t>phát</a:t>
            </a:r>
            <a:r>
              <a:rPr lang="en-US" sz="2800" b="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smtClean="0">
                <a:latin typeface="Times New Roman" panose="02020603050405020304" pitchFamily="18" charset="0"/>
                <a:ea typeface="Tahoma" panose="020B0604030504040204" pitchFamily="34" charset="0"/>
                <a:cs typeface="Times New Roman" panose="02020603050405020304" pitchFamily="18" charset="0"/>
              </a:rPr>
              <a:t>triển</a:t>
            </a:r>
            <a:r>
              <a:rPr lang="en-US" sz="2800" b="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smtClean="0">
                <a:latin typeface="Times New Roman" panose="02020603050405020304" pitchFamily="18" charset="0"/>
                <a:ea typeface="Tahoma" panose="020B0604030504040204" pitchFamily="34" charset="0"/>
                <a:cs typeface="Times New Roman" panose="02020603050405020304" pitchFamily="18" charset="0"/>
              </a:rPr>
              <a:t>đường</a:t>
            </a:r>
            <a:r>
              <a:rPr lang="en-US" sz="2800" b="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smtClean="0">
                <a:latin typeface="Times New Roman" panose="02020603050405020304" pitchFamily="18" charset="0"/>
                <a:ea typeface="Tahoma" panose="020B0604030504040204" pitchFamily="34" charset="0"/>
                <a:cs typeface="Times New Roman" panose="02020603050405020304" pitchFamily="18" charset="0"/>
              </a:rPr>
              <a:t>lối</a:t>
            </a:r>
            <a:r>
              <a:rPr lang="en-US" sz="2800" b="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smtClean="0">
                <a:latin typeface="Times New Roman" panose="02020603050405020304" pitchFamily="18" charset="0"/>
                <a:ea typeface="Tahoma" panose="020B0604030504040204" pitchFamily="34" charset="0"/>
                <a:cs typeface="Times New Roman" panose="02020603050405020304" pitchFamily="18" charset="0"/>
              </a:rPr>
              <a:t>đối</a:t>
            </a:r>
            <a:r>
              <a:rPr lang="en-US" sz="2800" b="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smtClean="0">
                <a:latin typeface="Times New Roman" panose="02020603050405020304" pitchFamily="18" charset="0"/>
                <a:ea typeface="Tahoma" panose="020B0604030504040204" pitchFamily="34" charset="0"/>
                <a:cs typeface="Times New Roman" panose="02020603050405020304" pitchFamily="18" charset="0"/>
              </a:rPr>
              <a:t>ngoại</a:t>
            </a:r>
            <a:r>
              <a:rPr lang="vi-VN" sz="2800" b="1" dirty="0" smtClean="0">
                <a:latin typeface="Times New Roman" panose="02020603050405020304" pitchFamily="18" charset="0"/>
                <a:ea typeface="Tahoma" panose="020B0604030504040204" pitchFamily="34" charset="0"/>
                <a:cs typeface="Times New Roman" panose="02020603050405020304" pitchFamily="18" charset="0"/>
              </a:rPr>
              <a:t> thời kỳ đổi mới 1986-2018</a:t>
            </a:r>
            <a:endParaRPr lang="vi-VN" sz="2800" b="1"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5" name="Straight Connector 4"/>
          <p:cNvCxnSpPr/>
          <p:nvPr/>
        </p:nvCxnSpPr>
        <p:spPr>
          <a:xfrm>
            <a:off x="362495" y="3394709"/>
            <a:ext cx="854310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50323" y="3159578"/>
            <a:ext cx="0" cy="470263"/>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707036" y="3159579"/>
            <a:ext cx="0" cy="470263"/>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309321" y="3159578"/>
            <a:ext cx="0" cy="470263"/>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23292" y="2718380"/>
            <a:ext cx="1054062" cy="415498"/>
          </a:xfrm>
          <a:prstGeom prst="rect">
            <a:avLst/>
          </a:prstGeom>
          <a:noFill/>
          <a:ln>
            <a:solidFill>
              <a:schemeClr val="accent5">
                <a:lumMod val="60000"/>
                <a:lumOff val="40000"/>
              </a:schemeClr>
            </a:solidFill>
          </a:ln>
        </p:spPr>
        <p:txBody>
          <a:bodyPr wrap="square" rtlCol="0">
            <a:spAutoFit/>
          </a:bodyPr>
          <a:lstStyle/>
          <a:p>
            <a:r>
              <a:rPr lang="en-US" sz="2100" dirty="0"/>
              <a:t>1986</a:t>
            </a:r>
            <a:endParaRPr lang="vi-VN" sz="2100" dirty="0"/>
          </a:p>
        </p:txBody>
      </p:sp>
      <p:sp>
        <p:nvSpPr>
          <p:cNvPr id="13" name="TextBox 12"/>
          <p:cNvSpPr txBox="1"/>
          <p:nvPr/>
        </p:nvSpPr>
        <p:spPr>
          <a:xfrm>
            <a:off x="4355977" y="2770337"/>
            <a:ext cx="1028620" cy="415498"/>
          </a:xfrm>
          <a:prstGeom prst="rect">
            <a:avLst/>
          </a:prstGeom>
          <a:noFill/>
          <a:ln>
            <a:solidFill>
              <a:schemeClr val="accent5">
                <a:lumMod val="60000"/>
                <a:lumOff val="40000"/>
              </a:schemeClr>
            </a:solidFill>
          </a:ln>
        </p:spPr>
        <p:txBody>
          <a:bodyPr wrap="square" rtlCol="0">
            <a:spAutoFit/>
          </a:bodyPr>
          <a:lstStyle/>
          <a:p>
            <a:r>
              <a:rPr lang="en-US" sz="2100" dirty="0"/>
              <a:t>1996</a:t>
            </a:r>
            <a:endParaRPr lang="vi-VN" sz="2100" dirty="0"/>
          </a:p>
        </p:txBody>
      </p:sp>
      <p:sp>
        <p:nvSpPr>
          <p:cNvPr id="14" name="TextBox 13"/>
          <p:cNvSpPr txBox="1"/>
          <p:nvPr/>
        </p:nvSpPr>
        <p:spPr>
          <a:xfrm>
            <a:off x="7945289" y="2750851"/>
            <a:ext cx="960314" cy="415498"/>
          </a:xfrm>
          <a:prstGeom prst="rect">
            <a:avLst/>
          </a:prstGeom>
          <a:noFill/>
          <a:ln>
            <a:solidFill>
              <a:schemeClr val="accent5">
                <a:lumMod val="60000"/>
                <a:lumOff val="40000"/>
              </a:schemeClr>
            </a:solidFill>
          </a:ln>
        </p:spPr>
        <p:txBody>
          <a:bodyPr wrap="square" rtlCol="0">
            <a:spAutoFit/>
          </a:bodyPr>
          <a:lstStyle/>
          <a:p>
            <a:r>
              <a:rPr lang="en-US" sz="2100" dirty="0" smtClean="0"/>
              <a:t>201</a:t>
            </a:r>
            <a:r>
              <a:rPr lang="vi-VN" sz="2100" dirty="0" smtClean="0"/>
              <a:t>8</a:t>
            </a:r>
            <a:endParaRPr lang="vi-VN" sz="2100" dirty="0"/>
          </a:p>
        </p:txBody>
      </p:sp>
      <p:sp>
        <p:nvSpPr>
          <p:cNvPr id="15" name="Rounded Rectangle 14"/>
          <p:cNvSpPr/>
          <p:nvPr/>
        </p:nvSpPr>
        <p:spPr>
          <a:xfrm>
            <a:off x="1043608" y="4030942"/>
            <a:ext cx="3115716" cy="13144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just"/>
            <a:r>
              <a:rPr lang="en-US" sz="2400" dirty="0" err="1">
                <a:solidFill>
                  <a:schemeClr val="tx1"/>
                </a:solidFill>
                <a:latin typeface="Arial" panose="020B0604020202020204" pitchFamily="34" charset="0"/>
                <a:cs typeface="Arial" panose="020B0604020202020204" pitchFamily="34" charset="0"/>
              </a:rPr>
              <a:t>Xác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định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đường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lối</a:t>
            </a:r>
            <a:r>
              <a:rPr lang="en-US" sz="2400"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độc</a:t>
            </a:r>
            <a:r>
              <a:rPr lang="en-US" sz="2400" b="1"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lập</a:t>
            </a:r>
            <a:r>
              <a:rPr lang="en-US" sz="2400"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tự</a:t>
            </a:r>
            <a:r>
              <a:rPr lang="en-US" sz="2400" b="1"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chủ</a:t>
            </a:r>
            <a:r>
              <a:rPr lang="en-US" sz="2400" b="1"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rộng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mở</a:t>
            </a:r>
            <a:r>
              <a:rPr lang="en-US" sz="2400"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đa</a:t>
            </a:r>
            <a:r>
              <a:rPr lang="en-US" sz="2400" b="1"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dạng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hóa</a:t>
            </a:r>
            <a:r>
              <a:rPr lang="en-US" sz="2400"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đa</a:t>
            </a:r>
            <a:r>
              <a:rPr lang="en-US" sz="2400" b="1"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phương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hóa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quan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hệ</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quốc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tế</a:t>
            </a:r>
            <a:endParaRPr lang="en-US" sz="2400" dirty="0">
              <a:solidFill>
                <a:schemeClr val="tx1"/>
              </a:solidFill>
              <a:latin typeface="Arial" panose="020B0604020202020204" pitchFamily="34" charset="0"/>
              <a:cs typeface="Arial" panose="020B0604020202020204" pitchFamily="34" charset="0"/>
            </a:endParaRPr>
          </a:p>
        </p:txBody>
      </p:sp>
      <p:sp>
        <p:nvSpPr>
          <p:cNvPr id="16" name="Rounded Rectangle 15"/>
          <p:cNvSpPr/>
          <p:nvPr/>
        </p:nvSpPr>
        <p:spPr bwMode="auto">
          <a:xfrm>
            <a:off x="5004048" y="3838715"/>
            <a:ext cx="3560923" cy="1684244"/>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p>
            <a:pPr algn="just" fontAlgn="auto">
              <a:spcBef>
                <a:spcPts val="0"/>
              </a:spcBef>
              <a:spcAft>
                <a:spcPts val="0"/>
              </a:spcAft>
              <a:defRPr/>
            </a:pPr>
            <a:r>
              <a:rPr lang="en-US" sz="2400" b="1" dirty="0" err="1">
                <a:latin typeface="Arial" panose="020B0604020202020204" pitchFamily="34" charset="0"/>
                <a:cs typeface="Arial" panose="020B0604020202020204" pitchFamily="34" charset="0"/>
              </a:rPr>
              <a:t>Bổ</a:t>
            </a:r>
            <a:r>
              <a:rPr lang="en-US" sz="2400" b="1" dirty="0">
                <a:latin typeface="Arial" panose="020B0604020202020204" pitchFamily="34" charset="0"/>
                <a:cs typeface="Arial" panose="020B0604020202020204" pitchFamily="34" charset="0"/>
              </a:rPr>
              <a:t> sung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phát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triển</a:t>
            </a:r>
            <a:r>
              <a:rPr lang="en-US" sz="2400" b="1"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đường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lối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đối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ngoại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theo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phương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châm</a:t>
            </a:r>
            <a:r>
              <a:rPr lang="en-US" sz="2400" dirty="0">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chủ</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động</a:t>
            </a:r>
            <a:r>
              <a:rPr lang="en-US" sz="2400" b="1" dirty="0">
                <a:solidFill>
                  <a:srgbClr val="FF0000"/>
                </a:solidFill>
                <a:latin typeface="Arial" panose="020B0604020202020204" pitchFamily="34" charset="0"/>
                <a:cs typeface="Arial" panose="020B0604020202020204" pitchFamily="34" charset="0"/>
              </a:rPr>
              <a:t>, </a:t>
            </a:r>
            <a:r>
              <a:rPr lang="vi-VN" sz="2400" b="1" dirty="0" smtClean="0">
                <a:solidFill>
                  <a:srgbClr val="FF0000"/>
                </a:solidFill>
                <a:latin typeface="Arial" panose="020B0604020202020204" pitchFamily="34" charset="0"/>
                <a:cs typeface="Arial" panose="020B0604020202020204" pitchFamily="34" charset="0"/>
              </a:rPr>
              <a:t>tích cực </a:t>
            </a:r>
            <a:r>
              <a:rPr lang="en-US" sz="2400" b="1" dirty="0" err="1" smtClean="0">
                <a:solidFill>
                  <a:srgbClr val="FF0000"/>
                </a:solidFill>
                <a:latin typeface="Arial" panose="020B0604020202020204" pitchFamily="34" charset="0"/>
                <a:cs typeface="Arial" panose="020B0604020202020204" pitchFamily="34" charset="0"/>
              </a:rPr>
              <a:t>hội</a:t>
            </a:r>
            <a:r>
              <a:rPr lang="en-US" sz="2400" b="1" dirty="0" smtClean="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nhập</a:t>
            </a:r>
            <a:r>
              <a:rPr lang="en-US" sz="2400" b="1" dirty="0">
                <a:solidFill>
                  <a:srgbClr val="FF0000"/>
                </a:solidFill>
                <a:latin typeface="Arial" panose="020B0604020202020204" pitchFamily="34" charset="0"/>
                <a:cs typeface="Arial" panose="020B0604020202020204" pitchFamily="34" charset="0"/>
              </a:rPr>
              <a:t> </a:t>
            </a:r>
            <a:r>
              <a:rPr lang="en-US" sz="2400" b="1" dirty="0" smtClean="0">
                <a:solidFill>
                  <a:srgbClr val="FF0000"/>
                </a:solidFill>
                <a:latin typeface="Arial" panose="020B0604020202020204" pitchFamily="34" charset="0"/>
                <a:cs typeface="Arial" panose="020B0604020202020204" pitchFamily="34" charset="0"/>
              </a:rPr>
              <a:t>KT </a:t>
            </a:r>
            <a:r>
              <a:rPr lang="en-US" sz="2400" b="1" dirty="0" err="1" smtClean="0">
                <a:solidFill>
                  <a:srgbClr val="FF0000"/>
                </a:solidFill>
                <a:latin typeface="Arial" panose="020B0604020202020204" pitchFamily="34" charset="0"/>
                <a:cs typeface="Arial" panose="020B0604020202020204" pitchFamily="34" charset="0"/>
              </a:rPr>
              <a:t>quốc</a:t>
            </a:r>
            <a:r>
              <a:rPr lang="en-US" sz="2400" b="1" dirty="0" smtClean="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tế</a:t>
            </a:r>
            <a:endParaRPr lang="en-US" sz="2400" b="1" dirty="0">
              <a:solidFill>
                <a:srgbClr val="FF0000"/>
              </a:solidFill>
              <a:latin typeface="Arial" panose="020B0604020202020204" pitchFamily="34" charset="0"/>
              <a:cs typeface="Arial" panose="020B0604020202020204" pitchFamily="34" charset="0"/>
            </a:endParaRPr>
          </a:p>
        </p:txBody>
      </p:sp>
      <p:cxnSp>
        <p:nvCxnSpPr>
          <p:cNvPr id="23" name="Straight Connector 22"/>
          <p:cNvCxnSpPr/>
          <p:nvPr/>
        </p:nvCxnSpPr>
        <p:spPr>
          <a:xfrm>
            <a:off x="4707036" y="3842497"/>
            <a:ext cx="0" cy="2043953"/>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0903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arn(inVertical)">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4" grpId="0" animBg="1"/>
      <p:bldP spid="15" grpId="0"/>
      <p:bldP spid="1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vi-VN" b="1" dirty="0">
                <a:solidFill>
                  <a:srgbClr val="FF0000"/>
                </a:solidFill>
                <a:effectLst>
                  <a:outerShdw blurRad="38100" dist="38100" dir="2700000" algn="tl">
                    <a:srgbClr val="000000">
                      <a:alpha val="43137"/>
                    </a:srgbClr>
                  </a:outerShdw>
                </a:effectLst>
              </a:rPr>
              <a:t>3. Thành tựu, kinh nghiệm của công cuộc đ</a:t>
            </a:r>
            <a:r>
              <a:rPr lang="en-US" b="1" dirty="0">
                <a:solidFill>
                  <a:srgbClr val="FF0000"/>
                </a:solidFill>
                <a:effectLst>
                  <a:outerShdw blurRad="38100" dist="38100" dir="2700000" algn="tl">
                    <a:srgbClr val="000000">
                      <a:alpha val="43137"/>
                    </a:srgbClr>
                  </a:outerShdw>
                </a:effectLst>
              </a:rPr>
              <a:t>ổ</a:t>
            </a:r>
            <a:r>
              <a:rPr lang="vi-VN" b="1" dirty="0">
                <a:solidFill>
                  <a:srgbClr val="FF0000"/>
                </a:solidFill>
                <a:effectLst>
                  <a:outerShdw blurRad="38100" dist="38100" dir="2700000" algn="tl">
                    <a:srgbClr val="000000">
                      <a:alpha val="43137"/>
                    </a:srgbClr>
                  </a:outerShdw>
                </a:effectLst>
              </a:rPr>
              <a:t>i mới</a:t>
            </a:r>
            <a:endParaRPr lang="en-US" b="1" dirty="0">
              <a:solidFill>
                <a:srgbClr val="FF0000"/>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stretch>
            <a:fillRect/>
          </a:stretch>
        </p:blipFill>
        <p:spPr>
          <a:xfrm>
            <a:off x="457200" y="2209800"/>
            <a:ext cx="3810000" cy="1600200"/>
          </a:xfrm>
          <a:prstGeom prst="rect">
            <a:avLst/>
          </a:prstGeom>
        </p:spPr>
      </p:pic>
      <p:sp>
        <p:nvSpPr>
          <p:cNvPr id="5" name="Rounded Rectangle 4"/>
          <p:cNvSpPr/>
          <p:nvPr/>
        </p:nvSpPr>
        <p:spPr>
          <a:xfrm>
            <a:off x="4679887" y="2061172"/>
            <a:ext cx="4114800" cy="1676400"/>
          </a:xfrm>
          <a:prstGeom prst="roundRect">
            <a:avLst/>
          </a:prstGeom>
          <a:blipFill rotWithShape="1">
            <a:blip r:embed="rId3"/>
            <a:stretch>
              <a:fillRect/>
            </a:stretch>
          </a:blipFill>
        </p:spPr>
        <p:style>
          <a:lnRef idx="2">
            <a:schemeClr val="lt1">
              <a:hueOff val="0"/>
              <a:satOff val="0"/>
              <a:lumOff val="0"/>
              <a:alphaOff val="0"/>
            </a:schemeClr>
          </a:lnRef>
          <a:fillRef idx="1">
            <a:scrgbClr r="0" g="0" b="0"/>
          </a:fillRef>
          <a:effectRef idx="0">
            <a:schemeClr val="accent4">
              <a:hueOff val="3465231"/>
              <a:satOff val="-15989"/>
              <a:lumOff val="588"/>
              <a:alphaOff val="0"/>
            </a:schemeClr>
          </a:effectRef>
          <a:fontRef idx="minor">
            <a:schemeClr val="lt1"/>
          </a:fontRef>
        </p:style>
      </p:sp>
      <p:sp>
        <p:nvSpPr>
          <p:cNvPr id="6" name="Rounded Rectangle 5"/>
          <p:cNvSpPr/>
          <p:nvPr/>
        </p:nvSpPr>
        <p:spPr>
          <a:xfrm>
            <a:off x="457200" y="4333638"/>
            <a:ext cx="3810000" cy="1838562"/>
          </a:xfrm>
          <a:prstGeom prst="roundRect">
            <a:avLst/>
          </a:prstGeom>
          <a:blipFill rotWithShape="1">
            <a:blip r:embed="rId4"/>
            <a:stretch>
              <a:fillRect/>
            </a:stretch>
          </a:blipFill>
        </p:spPr>
        <p:style>
          <a:lnRef idx="2">
            <a:schemeClr val="lt1">
              <a:hueOff val="0"/>
              <a:satOff val="0"/>
              <a:lumOff val="0"/>
              <a:alphaOff val="0"/>
            </a:schemeClr>
          </a:lnRef>
          <a:fillRef idx="1">
            <a:scrgbClr r="0" g="0" b="0"/>
          </a:fillRef>
          <a:effectRef idx="0">
            <a:schemeClr val="accent4">
              <a:hueOff val="10395692"/>
              <a:satOff val="-47968"/>
              <a:lumOff val="1765"/>
              <a:alphaOff val="0"/>
            </a:schemeClr>
          </a:effectRef>
          <a:fontRef idx="minor">
            <a:schemeClr val="lt1"/>
          </a:fontRef>
        </p:style>
      </p:sp>
      <p:sp>
        <p:nvSpPr>
          <p:cNvPr id="7" name="Rounded Rectangle 6"/>
          <p:cNvSpPr/>
          <p:nvPr/>
        </p:nvSpPr>
        <p:spPr>
          <a:xfrm>
            <a:off x="4800600" y="4191000"/>
            <a:ext cx="3962400" cy="1981200"/>
          </a:xfrm>
          <a:prstGeom prst="roundRect">
            <a:avLst/>
          </a:prstGeom>
          <a:blipFill rotWithShape="1">
            <a:blip r:embed="rId5"/>
            <a:stretch>
              <a:fillRect/>
            </a:stretch>
          </a:blipFill>
        </p:spPr>
        <p:style>
          <a:lnRef idx="2">
            <a:schemeClr val="lt1">
              <a:hueOff val="0"/>
              <a:satOff val="0"/>
              <a:lumOff val="0"/>
              <a:alphaOff val="0"/>
            </a:schemeClr>
          </a:lnRef>
          <a:fillRef idx="1">
            <a:scrgbClr r="0" g="0" b="0"/>
          </a:fillRef>
          <a:effectRef idx="0">
            <a:schemeClr val="accent4">
              <a:hueOff val="6930461"/>
              <a:satOff val="-31979"/>
              <a:lumOff val="1177"/>
              <a:alphaOff val="0"/>
            </a:schemeClr>
          </a:effectRef>
          <a:fontRef idx="minor">
            <a:schemeClr val="lt1"/>
          </a:fontRef>
        </p:style>
      </p:sp>
      <p:grpSp>
        <p:nvGrpSpPr>
          <p:cNvPr id="8" name="Group 7"/>
          <p:cNvGrpSpPr/>
          <p:nvPr/>
        </p:nvGrpSpPr>
        <p:grpSpPr>
          <a:xfrm>
            <a:off x="628651" y="3733800"/>
            <a:ext cx="3562349" cy="304800"/>
            <a:chOff x="771465" y="1679521"/>
            <a:chExt cx="1959503" cy="726975"/>
          </a:xfrm>
        </p:grpSpPr>
        <p:sp>
          <p:nvSpPr>
            <p:cNvPr id="9" name="Rectangle 8"/>
            <p:cNvSpPr/>
            <p:nvPr/>
          </p:nvSpPr>
          <p:spPr>
            <a:xfrm>
              <a:off x="771465" y="1679521"/>
              <a:ext cx="1959503" cy="72697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Rectangle 9"/>
            <p:cNvSpPr/>
            <p:nvPr/>
          </p:nvSpPr>
          <p:spPr>
            <a:xfrm>
              <a:off x="771465" y="1679521"/>
              <a:ext cx="1959503" cy="72697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3600" b="1" kern="1200" dirty="0" err="1" smtClean="0">
                  <a:latin typeface="Times New Roman" panose="02020603050405020304" pitchFamily="18" charset="0"/>
                  <a:cs typeface="Times New Roman" panose="02020603050405020304" pitchFamily="18" charset="0"/>
                </a:rPr>
                <a:t>Kinh</a:t>
              </a:r>
              <a:r>
                <a:rPr lang="en-US" sz="3600" b="1" kern="1200" dirty="0" smtClean="0">
                  <a:latin typeface="Times New Roman" panose="02020603050405020304" pitchFamily="18" charset="0"/>
                  <a:cs typeface="Times New Roman" panose="02020603050405020304" pitchFamily="18" charset="0"/>
                </a:rPr>
                <a:t> </a:t>
              </a:r>
              <a:r>
                <a:rPr lang="en-US" sz="3600" b="1" kern="1200" dirty="0" err="1" smtClean="0">
                  <a:latin typeface="Times New Roman" panose="02020603050405020304" pitchFamily="18" charset="0"/>
                  <a:cs typeface="Times New Roman" panose="02020603050405020304" pitchFamily="18" charset="0"/>
                </a:rPr>
                <a:t>tế</a:t>
              </a:r>
              <a:r>
                <a:rPr lang="en-US" sz="3600" b="1" kern="1200" dirty="0" smtClean="0">
                  <a:latin typeface="Times New Roman" panose="02020603050405020304" pitchFamily="18" charset="0"/>
                  <a:cs typeface="Times New Roman" panose="02020603050405020304" pitchFamily="18" charset="0"/>
                </a:rPr>
                <a:t> </a:t>
              </a:r>
              <a:endParaRPr lang="en-US" sz="3600" b="1" kern="1200" dirty="0">
                <a:latin typeface="Times New Roman" panose="02020603050405020304" pitchFamily="18" charset="0"/>
                <a:cs typeface="Times New Roman" panose="02020603050405020304" pitchFamily="18" charset="0"/>
              </a:endParaRPr>
            </a:p>
          </p:txBody>
        </p:sp>
      </p:grpSp>
      <p:sp>
        <p:nvSpPr>
          <p:cNvPr id="11" name="Rectangle 10"/>
          <p:cNvSpPr/>
          <p:nvPr/>
        </p:nvSpPr>
        <p:spPr>
          <a:xfrm flipH="1">
            <a:off x="5431690" y="3810000"/>
            <a:ext cx="3331310" cy="584775"/>
          </a:xfrm>
          <a:prstGeom prst="rect">
            <a:avLst/>
          </a:prstGeom>
        </p:spPr>
        <p:txBody>
          <a:bodyPr wrap="square">
            <a:spAutoFit/>
          </a:bodyPr>
          <a:lstStyle/>
          <a:p>
            <a:r>
              <a:rPr lang="en-US" sz="3200" b="1" dirty="0" err="1">
                <a:latin typeface="Times New Roman" panose="02020603050405020304" pitchFamily="18" charset="0"/>
                <a:cs typeface="Times New Roman" panose="02020603050405020304" pitchFamily="18" charset="0"/>
              </a:rPr>
              <a:t>Văn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hóa</a:t>
            </a:r>
            <a:r>
              <a:rPr lang="en-US" sz="3200" b="1" dirty="0">
                <a:latin typeface="Times New Roman" panose="02020603050405020304" pitchFamily="18" charset="0"/>
                <a:cs typeface="Times New Roman" panose="02020603050405020304" pitchFamily="18" charset="0"/>
              </a:rPr>
              <a:t> – </a:t>
            </a:r>
            <a:r>
              <a:rPr lang="en-US" sz="3200" b="1" dirty="0" err="1">
                <a:latin typeface="Times New Roman" panose="02020603050405020304" pitchFamily="18" charset="0"/>
                <a:cs typeface="Times New Roman" panose="02020603050405020304" pitchFamily="18" charset="0"/>
              </a:rPr>
              <a:t>xã</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hội</a:t>
            </a:r>
            <a:endParaRPr lang="en-US" sz="3200" b="1" dirty="0">
              <a:latin typeface="Times New Roman" panose="02020603050405020304" pitchFamily="18" charset="0"/>
              <a:cs typeface="Times New Roman" panose="02020603050405020304" pitchFamily="18" charset="0"/>
            </a:endParaRPr>
          </a:p>
        </p:txBody>
      </p:sp>
      <p:sp>
        <p:nvSpPr>
          <p:cNvPr id="12" name="Rectangle 11"/>
          <p:cNvSpPr/>
          <p:nvPr/>
        </p:nvSpPr>
        <p:spPr>
          <a:xfrm flipH="1">
            <a:off x="5714998" y="6258662"/>
            <a:ext cx="2667002" cy="584775"/>
          </a:xfrm>
          <a:prstGeom prst="rect">
            <a:avLst/>
          </a:prstGeom>
        </p:spPr>
        <p:txBody>
          <a:bodyPr wrap="square">
            <a:spAutoFit/>
          </a:bodyPr>
          <a:lstStyle/>
          <a:p>
            <a:pPr algn="ctr"/>
            <a:r>
              <a:rPr lang="en-US" sz="3200" b="1" dirty="0" err="1">
                <a:latin typeface="Times New Roman" panose="02020603050405020304" pitchFamily="18" charset="0"/>
                <a:cs typeface="Times New Roman" panose="02020603050405020304" pitchFamily="18" charset="0"/>
              </a:rPr>
              <a:t>Đối</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ngoại</a:t>
            </a:r>
            <a:endParaRPr lang="en-US" sz="3200" b="1" dirty="0">
              <a:latin typeface="Times New Roman" panose="02020603050405020304" pitchFamily="18" charset="0"/>
              <a:cs typeface="Times New Roman" panose="02020603050405020304" pitchFamily="18" charset="0"/>
            </a:endParaRPr>
          </a:p>
        </p:txBody>
      </p:sp>
      <p:sp>
        <p:nvSpPr>
          <p:cNvPr id="13" name="Rectangle 12"/>
          <p:cNvSpPr/>
          <p:nvPr/>
        </p:nvSpPr>
        <p:spPr>
          <a:xfrm>
            <a:off x="304800" y="6326507"/>
            <a:ext cx="4191000" cy="584775"/>
          </a:xfrm>
          <a:prstGeom prst="rect">
            <a:avLst/>
          </a:prstGeom>
        </p:spPr>
        <p:txBody>
          <a:bodyPr wrap="square">
            <a:spAutoFit/>
          </a:bodyPr>
          <a:lstStyle/>
          <a:p>
            <a:r>
              <a:rPr lang="en-US" sz="3200" b="1" dirty="0" err="1">
                <a:latin typeface="Times New Roman" panose="02020603050405020304" pitchFamily="18" charset="0"/>
                <a:cs typeface="Times New Roman" panose="02020603050405020304" pitchFamily="18" charset="0"/>
              </a:rPr>
              <a:t>Quốc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phòng</a:t>
            </a:r>
            <a:r>
              <a:rPr lang="en-US" sz="3200" b="1" dirty="0">
                <a:latin typeface="Times New Roman" panose="02020603050405020304" pitchFamily="18" charset="0"/>
                <a:cs typeface="Times New Roman" panose="02020603050405020304" pitchFamily="18" charset="0"/>
              </a:rPr>
              <a:t> – an </a:t>
            </a:r>
            <a:r>
              <a:rPr lang="en-US" sz="3200" b="1" dirty="0" err="1">
                <a:latin typeface="Times New Roman" panose="02020603050405020304" pitchFamily="18" charset="0"/>
                <a:cs typeface="Times New Roman" panose="02020603050405020304" pitchFamily="18" charset="0"/>
              </a:rPr>
              <a:t>ninh</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104539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just"/>
            <a:r>
              <a:rPr lang="vi-VN" sz="4000" dirty="0">
                <a:solidFill>
                  <a:srgbClr val="222222"/>
                </a:solidFill>
              </a:rPr>
              <a:t>Theo Tổng cục Thống kê, </a:t>
            </a:r>
            <a:r>
              <a:rPr lang="vi-VN" sz="4000" b="1" dirty="0">
                <a:solidFill>
                  <a:srgbClr val="FF0000"/>
                </a:solidFill>
              </a:rPr>
              <a:t>tốc độ tăng GDP (tổng sản phẩm trong nước) </a:t>
            </a:r>
            <a:r>
              <a:rPr lang="vi-VN" sz="4000" dirty="0">
                <a:solidFill>
                  <a:srgbClr val="222222"/>
                </a:solidFill>
              </a:rPr>
              <a:t>các năm giai đoạn 2011-202</a:t>
            </a:r>
            <a:r>
              <a:rPr lang="en-US" sz="4000" dirty="0">
                <a:solidFill>
                  <a:srgbClr val="222222"/>
                </a:solidFill>
                <a:latin typeface="Times New Roman" panose="02020603050405020304" pitchFamily="18" charset="0"/>
                <a:cs typeface="Times New Roman" panose="02020603050405020304" pitchFamily="18" charset="0"/>
              </a:rPr>
              <a:t>2</a:t>
            </a:r>
            <a:r>
              <a:rPr lang="vi-VN" sz="4000" dirty="0">
                <a:solidFill>
                  <a:srgbClr val="222222"/>
                </a:solidFill>
              </a:rPr>
              <a:t> lần lượt là:</a:t>
            </a:r>
            <a:r>
              <a:rPr lang="en-US" dirty="0">
                <a:solidFill>
                  <a:srgbClr val="222222"/>
                </a:solidFill>
              </a:rPr>
              <a:t/>
            </a:r>
            <a:br>
              <a:rPr lang="en-US" dirty="0">
                <a:solidFill>
                  <a:srgbClr val="222222"/>
                </a:solidFill>
              </a:rPr>
            </a:br>
            <a:endParaRPr lang="en-US" dirty="0"/>
          </a:p>
        </p:txBody>
      </p:sp>
      <p:sp>
        <p:nvSpPr>
          <p:cNvPr id="3" name="Content Placeholder 2"/>
          <p:cNvSpPr>
            <a:spLocks noGrp="1"/>
          </p:cNvSpPr>
          <p:nvPr>
            <p:ph idx="1"/>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897734427"/>
              </p:ext>
            </p:extLst>
          </p:nvPr>
        </p:nvGraphicFramePr>
        <p:xfrm>
          <a:off x="628650" y="1600199"/>
          <a:ext cx="7981950" cy="5120640"/>
        </p:xfrm>
        <a:graphic>
          <a:graphicData uri="http://schemas.openxmlformats.org/drawingml/2006/table">
            <a:tbl>
              <a:tblPr firstRow="1" bandRow="1">
                <a:tableStyleId>{5C22544A-7EE6-4342-B048-85BDC9FD1C3A}</a:tableStyleId>
              </a:tblPr>
              <a:tblGrid>
                <a:gridCol w="4090749"/>
                <a:gridCol w="3891201"/>
              </a:tblGrid>
              <a:tr h="416560">
                <a:tc>
                  <a:txBody>
                    <a:bodyPr/>
                    <a:lstStyle/>
                    <a:p>
                      <a:pPr algn="ctr"/>
                      <a:r>
                        <a:rPr lang="en-US" sz="2200" dirty="0" smtClean="0">
                          <a:latin typeface="Times New Roman" panose="02020603050405020304" pitchFamily="18" charset="0"/>
                          <a:cs typeface="Times New Roman" panose="02020603050405020304" pitchFamily="18" charset="0"/>
                        </a:rPr>
                        <a:t>2011</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6,41%</a:t>
                      </a:r>
                      <a:endParaRPr lang="en-US" sz="2200" dirty="0">
                        <a:latin typeface="Times New Roman" panose="02020603050405020304" pitchFamily="18" charset="0"/>
                        <a:cs typeface="Times New Roman" panose="02020603050405020304" pitchFamily="18" charset="0"/>
                      </a:endParaRPr>
                    </a:p>
                  </a:txBody>
                  <a:tcPr/>
                </a:tc>
              </a:tr>
              <a:tr h="416560">
                <a:tc>
                  <a:txBody>
                    <a:bodyPr/>
                    <a:lstStyle/>
                    <a:p>
                      <a:pPr algn="ctr"/>
                      <a:r>
                        <a:rPr lang="en-US" sz="2200" dirty="0" smtClean="0">
                          <a:solidFill>
                            <a:srgbClr val="FF0000"/>
                          </a:solidFill>
                          <a:latin typeface="Times New Roman" panose="02020603050405020304" pitchFamily="18" charset="0"/>
                          <a:cs typeface="Times New Roman" panose="02020603050405020304" pitchFamily="18" charset="0"/>
                        </a:rPr>
                        <a:t>2012</a:t>
                      </a:r>
                      <a:endParaRPr lang="en-US" sz="220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solidFill>
                            <a:srgbClr val="FF0000"/>
                          </a:solidFill>
                          <a:latin typeface="Times New Roman" panose="02020603050405020304" pitchFamily="18" charset="0"/>
                          <a:cs typeface="Times New Roman" panose="02020603050405020304" pitchFamily="18" charset="0"/>
                        </a:rPr>
                        <a:t>5,50%</a:t>
                      </a:r>
                      <a:endParaRPr lang="en-US" sz="2200" dirty="0">
                        <a:solidFill>
                          <a:srgbClr val="FF0000"/>
                        </a:solidFill>
                        <a:latin typeface="Times New Roman" panose="02020603050405020304" pitchFamily="18" charset="0"/>
                        <a:cs typeface="Times New Roman" panose="02020603050405020304" pitchFamily="18" charset="0"/>
                      </a:endParaRPr>
                    </a:p>
                  </a:txBody>
                  <a:tcPr/>
                </a:tc>
              </a:tr>
              <a:tr h="416560">
                <a:tc>
                  <a:txBody>
                    <a:bodyPr/>
                    <a:lstStyle/>
                    <a:p>
                      <a:pPr algn="ctr"/>
                      <a:r>
                        <a:rPr lang="en-US" sz="2200" dirty="0" smtClean="0">
                          <a:latin typeface="Times New Roman" panose="02020603050405020304" pitchFamily="18" charset="0"/>
                          <a:cs typeface="Times New Roman" panose="02020603050405020304" pitchFamily="18" charset="0"/>
                        </a:rPr>
                        <a:t>2013</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5,55%</a:t>
                      </a:r>
                      <a:endParaRPr lang="en-US" sz="2200" dirty="0">
                        <a:latin typeface="Times New Roman" panose="02020603050405020304" pitchFamily="18" charset="0"/>
                        <a:cs typeface="Times New Roman" panose="02020603050405020304" pitchFamily="18" charset="0"/>
                      </a:endParaRPr>
                    </a:p>
                  </a:txBody>
                  <a:tcPr/>
                </a:tc>
              </a:tr>
              <a:tr h="416560">
                <a:tc>
                  <a:txBody>
                    <a:bodyPr/>
                    <a:lstStyle/>
                    <a:p>
                      <a:pPr algn="ctr"/>
                      <a:r>
                        <a:rPr lang="en-US" sz="2200" dirty="0" smtClean="0">
                          <a:latin typeface="Times New Roman" panose="02020603050405020304" pitchFamily="18" charset="0"/>
                          <a:cs typeface="Times New Roman" panose="02020603050405020304" pitchFamily="18" charset="0"/>
                        </a:rPr>
                        <a:t>2014</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6,42%</a:t>
                      </a:r>
                      <a:endParaRPr lang="en-US" sz="2200" dirty="0">
                        <a:latin typeface="Times New Roman" panose="02020603050405020304" pitchFamily="18" charset="0"/>
                        <a:cs typeface="Times New Roman" panose="02020603050405020304" pitchFamily="18" charset="0"/>
                      </a:endParaRPr>
                    </a:p>
                  </a:txBody>
                  <a:tcPr/>
                </a:tc>
              </a:tr>
              <a:tr h="416560">
                <a:tc>
                  <a:txBody>
                    <a:bodyPr/>
                    <a:lstStyle/>
                    <a:p>
                      <a:pPr algn="ctr"/>
                      <a:r>
                        <a:rPr lang="en-US" sz="2200" dirty="0" smtClean="0">
                          <a:latin typeface="Times New Roman" panose="02020603050405020304" pitchFamily="18" charset="0"/>
                          <a:cs typeface="Times New Roman" panose="02020603050405020304" pitchFamily="18" charset="0"/>
                        </a:rPr>
                        <a:t>2015</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6,99%</a:t>
                      </a:r>
                      <a:endParaRPr lang="en-US" sz="2200" dirty="0">
                        <a:latin typeface="Times New Roman" panose="02020603050405020304" pitchFamily="18" charset="0"/>
                        <a:cs typeface="Times New Roman" panose="02020603050405020304" pitchFamily="18" charset="0"/>
                      </a:endParaRPr>
                    </a:p>
                  </a:txBody>
                  <a:tcPr/>
                </a:tc>
              </a:tr>
              <a:tr h="416560">
                <a:tc>
                  <a:txBody>
                    <a:bodyPr/>
                    <a:lstStyle/>
                    <a:p>
                      <a:pPr algn="ctr"/>
                      <a:r>
                        <a:rPr lang="en-US" sz="2200" dirty="0" smtClean="0">
                          <a:latin typeface="Times New Roman" panose="02020603050405020304" pitchFamily="18" charset="0"/>
                          <a:cs typeface="Times New Roman" panose="02020603050405020304" pitchFamily="18" charset="0"/>
                        </a:rPr>
                        <a:t>2016</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6,69%</a:t>
                      </a:r>
                      <a:endParaRPr lang="en-US" sz="2200" dirty="0">
                        <a:latin typeface="Times New Roman" panose="02020603050405020304" pitchFamily="18" charset="0"/>
                        <a:cs typeface="Times New Roman" panose="02020603050405020304" pitchFamily="18" charset="0"/>
                      </a:endParaRPr>
                    </a:p>
                  </a:txBody>
                  <a:tcPr/>
                </a:tc>
              </a:tr>
              <a:tr h="416560">
                <a:tc>
                  <a:txBody>
                    <a:bodyPr/>
                    <a:lstStyle/>
                    <a:p>
                      <a:pPr algn="ctr"/>
                      <a:r>
                        <a:rPr lang="en-US" sz="2200" dirty="0" smtClean="0">
                          <a:latin typeface="Times New Roman" panose="02020603050405020304" pitchFamily="18" charset="0"/>
                          <a:cs typeface="Times New Roman" panose="02020603050405020304" pitchFamily="18" charset="0"/>
                        </a:rPr>
                        <a:t>2017</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6,94%</a:t>
                      </a:r>
                      <a:endParaRPr lang="en-US" sz="2200" dirty="0">
                        <a:latin typeface="Times New Roman" panose="02020603050405020304" pitchFamily="18" charset="0"/>
                        <a:cs typeface="Times New Roman" panose="02020603050405020304" pitchFamily="18" charset="0"/>
                      </a:endParaRPr>
                    </a:p>
                  </a:txBody>
                  <a:tcPr/>
                </a:tc>
              </a:tr>
              <a:tr h="416560">
                <a:tc>
                  <a:txBody>
                    <a:bodyPr/>
                    <a:lstStyle/>
                    <a:p>
                      <a:pPr algn="ctr"/>
                      <a:r>
                        <a:rPr lang="en-US" sz="2200" dirty="0" smtClean="0">
                          <a:latin typeface="Times New Roman" panose="02020603050405020304" pitchFamily="18" charset="0"/>
                          <a:cs typeface="Times New Roman" panose="02020603050405020304" pitchFamily="18" charset="0"/>
                        </a:rPr>
                        <a:t>2018</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7,47%</a:t>
                      </a:r>
                      <a:endParaRPr lang="en-US" sz="2200" dirty="0">
                        <a:latin typeface="Times New Roman" panose="02020603050405020304" pitchFamily="18" charset="0"/>
                        <a:cs typeface="Times New Roman" panose="02020603050405020304" pitchFamily="18" charset="0"/>
                      </a:endParaRPr>
                    </a:p>
                  </a:txBody>
                  <a:tcPr/>
                </a:tc>
              </a:tr>
              <a:tr h="416560">
                <a:tc>
                  <a:txBody>
                    <a:bodyPr/>
                    <a:lstStyle/>
                    <a:p>
                      <a:pPr algn="ctr"/>
                      <a:r>
                        <a:rPr lang="en-US" sz="2200" dirty="0" smtClean="0">
                          <a:solidFill>
                            <a:srgbClr val="FF0000"/>
                          </a:solidFill>
                          <a:latin typeface="Times New Roman" panose="02020603050405020304" pitchFamily="18" charset="0"/>
                          <a:cs typeface="Times New Roman" panose="02020603050405020304" pitchFamily="18" charset="0"/>
                        </a:rPr>
                        <a:t>2019</a:t>
                      </a:r>
                      <a:endParaRPr lang="en-US" sz="220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solidFill>
                            <a:srgbClr val="FF0000"/>
                          </a:solidFill>
                          <a:latin typeface="Times New Roman" panose="02020603050405020304" pitchFamily="18" charset="0"/>
                          <a:cs typeface="Times New Roman" panose="02020603050405020304" pitchFamily="18" charset="0"/>
                        </a:rPr>
                        <a:t>7,36%</a:t>
                      </a:r>
                      <a:endParaRPr lang="en-US" sz="2200" dirty="0">
                        <a:solidFill>
                          <a:srgbClr val="FF0000"/>
                        </a:solidFill>
                        <a:latin typeface="Times New Roman" panose="02020603050405020304" pitchFamily="18" charset="0"/>
                        <a:cs typeface="Times New Roman" panose="02020603050405020304" pitchFamily="18" charset="0"/>
                      </a:endParaRPr>
                    </a:p>
                  </a:txBody>
                  <a:tcPr/>
                </a:tc>
              </a:tr>
              <a:tr h="416560">
                <a:tc>
                  <a:txBody>
                    <a:bodyPr/>
                    <a:lstStyle/>
                    <a:p>
                      <a:pPr algn="ctr"/>
                      <a:r>
                        <a:rPr lang="en-US" sz="2200" dirty="0" smtClean="0">
                          <a:latin typeface="Times New Roman" panose="02020603050405020304" pitchFamily="18" charset="0"/>
                          <a:cs typeface="Times New Roman" panose="02020603050405020304" pitchFamily="18" charset="0"/>
                        </a:rPr>
                        <a:t>2020</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2,87%</a:t>
                      </a:r>
                      <a:endParaRPr lang="en-US" sz="2200" dirty="0">
                        <a:latin typeface="Times New Roman" panose="02020603050405020304" pitchFamily="18" charset="0"/>
                        <a:cs typeface="Times New Roman" panose="02020603050405020304" pitchFamily="18" charset="0"/>
                      </a:endParaRPr>
                    </a:p>
                  </a:txBody>
                  <a:tcPr/>
                </a:tc>
              </a:tr>
              <a:tr h="416560">
                <a:tc>
                  <a:txBody>
                    <a:bodyPr/>
                    <a:lstStyle/>
                    <a:p>
                      <a:pPr algn="ctr"/>
                      <a:r>
                        <a:rPr lang="en-US" sz="2200" dirty="0" smtClean="0">
                          <a:latin typeface="Times New Roman" panose="02020603050405020304" pitchFamily="18" charset="0"/>
                          <a:cs typeface="Times New Roman" panose="02020603050405020304" pitchFamily="18" charset="0"/>
                        </a:rPr>
                        <a:t>2021</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2,56%</a:t>
                      </a:r>
                      <a:endParaRPr lang="en-US" sz="2200" dirty="0">
                        <a:latin typeface="Times New Roman" panose="02020603050405020304" pitchFamily="18" charset="0"/>
                        <a:cs typeface="Times New Roman" panose="02020603050405020304" pitchFamily="18" charset="0"/>
                      </a:endParaRPr>
                    </a:p>
                  </a:txBody>
                  <a:tcPr/>
                </a:tc>
              </a:tr>
              <a:tr h="416560">
                <a:tc>
                  <a:txBody>
                    <a:bodyPr/>
                    <a:lstStyle/>
                    <a:p>
                      <a:pPr algn="ctr"/>
                      <a:r>
                        <a:rPr lang="en-US" sz="2200" dirty="0" smtClean="0">
                          <a:latin typeface="Times New Roman" panose="02020603050405020304" pitchFamily="18" charset="0"/>
                          <a:cs typeface="Times New Roman" panose="02020603050405020304" pitchFamily="18" charset="0"/>
                        </a:rPr>
                        <a:t>2022</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8,02%</a:t>
                      </a:r>
                      <a:endParaRPr lang="en-US" sz="2200"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268277859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vi-VN" b="1" dirty="0"/>
              <a:t>Năm </a:t>
            </a:r>
            <a:r>
              <a:rPr lang="vi-VN" b="1" dirty="0" smtClean="0"/>
              <a:t>2023</a:t>
            </a:r>
            <a:endParaRPr lang="en-US" b="1" dirty="0"/>
          </a:p>
        </p:txBody>
      </p:sp>
      <p:sp>
        <p:nvSpPr>
          <p:cNvPr id="3" name="Content Placeholder 2"/>
          <p:cNvSpPr>
            <a:spLocks noGrp="1"/>
          </p:cNvSpPr>
          <p:nvPr>
            <p:ph idx="1"/>
          </p:nvPr>
        </p:nvSpPr>
        <p:spPr/>
        <p:txBody>
          <a:bodyPr>
            <a:normAutofit/>
          </a:bodyPr>
          <a:lstStyle/>
          <a:p>
            <a:pPr marL="0" indent="0" algn="just">
              <a:buNone/>
            </a:pPr>
            <a:r>
              <a:rPr lang="en-US" sz="3600" dirty="0" smtClean="0">
                <a:latin typeface="Times New Roman" panose="02020603050405020304" pitchFamily="18" charset="0"/>
                <a:cs typeface="Times New Roman" panose="02020603050405020304" pitchFamily="18" charset="0"/>
              </a:rPr>
              <a:t>	</a:t>
            </a:r>
            <a:r>
              <a:rPr lang="en-US" sz="3600" b="1" dirty="0" smtClean="0">
                <a:solidFill>
                  <a:srgbClr val="FF0000"/>
                </a:solidFill>
                <a:latin typeface="Times New Roman" panose="02020603050405020304" pitchFamily="18" charset="0"/>
                <a:cs typeface="Times New Roman" panose="02020603050405020304" pitchFamily="18" charset="0"/>
              </a:rPr>
              <a:t>T</a:t>
            </a:r>
            <a:r>
              <a:rPr lang="vi-VN" sz="3600" b="1" dirty="0" smtClean="0">
                <a:solidFill>
                  <a:srgbClr val="FF0000"/>
                </a:solidFill>
                <a:latin typeface="Times New Roman" panose="02020603050405020304" pitchFamily="18" charset="0"/>
                <a:cs typeface="Times New Roman" panose="02020603050405020304" pitchFamily="18" charset="0"/>
              </a:rPr>
              <a:t>ăng </a:t>
            </a:r>
            <a:r>
              <a:rPr lang="vi-VN" sz="3600" b="1" dirty="0">
                <a:solidFill>
                  <a:srgbClr val="FF0000"/>
                </a:solidFill>
                <a:latin typeface="Times New Roman" panose="02020603050405020304" pitchFamily="18" charset="0"/>
                <a:cs typeface="Times New Roman" panose="02020603050405020304" pitchFamily="18" charset="0"/>
              </a:rPr>
              <a:t>trưởng kinh tế ước đạt 5,05% </a:t>
            </a:r>
            <a:r>
              <a:rPr lang="vi-VN" sz="3600" dirty="0">
                <a:latin typeface="Times New Roman" panose="02020603050405020304" pitchFamily="18" charset="0"/>
                <a:cs typeface="Times New Roman" panose="02020603050405020304" pitchFamily="18" charset="0"/>
              </a:rPr>
              <a:t>(Quý I tăng 3,41%; quý II tăng 4,25%; quý III tăng 5,47%; quý IV tăng 6,72</a:t>
            </a:r>
            <a:r>
              <a:rPr lang="vi-VN" sz="3600" dirty="0" smtClean="0">
                <a:latin typeface="Times New Roman" panose="02020603050405020304" pitchFamily="18" charset="0"/>
                <a:cs typeface="Times New Roman" panose="02020603050405020304" pitchFamily="18" charset="0"/>
              </a:rPr>
              <a:t>%)</a:t>
            </a:r>
            <a:r>
              <a:rPr lang="en-US" sz="3600" dirty="0" smtClean="0">
                <a:latin typeface="Times New Roman" panose="02020603050405020304" pitchFamily="18" charset="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7047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15"/>
          <p:cNvSpPr>
            <a:spLocks noChangeArrowheads="1"/>
          </p:cNvSpPr>
          <p:nvPr/>
        </p:nvSpPr>
        <p:spPr bwMode="gray">
          <a:xfrm>
            <a:off x="838199" y="228600"/>
            <a:ext cx="7666925" cy="838200"/>
          </a:xfrm>
          <a:prstGeom prst="roundRect">
            <a:avLst>
              <a:gd name="adj" fmla="val 50000"/>
            </a:avLst>
          </a:prstGeom>
          <a:solidFill>
            <a:srgbClr val="FFFF00"/>
          </a:solidFill>
          <a:ln w="38100" algn="ctr">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defRPr/>
            </a:pPr>
            <a:r>
              <a:rPr lang="en-US" sz="4000" b="1" dirty="0">
                <a:latin typeface="Times New Roman" pitchFamily="18" charset="0"/>
                <a:cs typeface="Times New Roman" pitchFamily="18" charset="0"/>
              </a:rPr>
              <a:t> </a:t>
            </a:r>
            <a:r>
              <a:rPr lang="en-US" sz="2800" b="1" kern="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ĐƯỜNG LỐI CÔNG NGHIỆP HOÁ ĐẠI HỘI IV</a:t>
            </a:r>
            <a:endParaRPr lang="en-US" sz="2800" dirty="0">
              <a:latin typeface="Times New Roman" pitchFamily="18" charset="0"/>
              <a:cs typeface="Times New Roman" pitchFamily="18" charset="0"/>
            </a:endParaRPr>
          </a:p>
        </p:txBody>
      </p:sp>
      <p:grpSp>
        <p:nvGrpSpPr>
          <p:cNvPr id="21509" name="Group 38"/>
          <p:cNvGrpSpPr>
            <a:grpSpLocks/>
          </p:cNvGrpSpPr>
          <p:nvPr/>
        </p:nvGrpSpPr>
        <p:grpSpPr bwMode="auto">
          <a:xfrm>
            <a:off x="381000" y="1371600"/>
            <a:ext cx="8763000" cy="5419725"/>
            <a:chOff x="841375" y="1371600"/>
            <a:chExt cx="7004055" cy="5420023"/>
          </a:xfrm>
        </p:grpSpPr>
        <p:grpSp>
          <p:nvGrpSpPr>
            <p:cNvPr id="21512" name="Group 1"/>
            <p:cNvGrpSpPr>
              <a:grpSpLocks/>
            </p:cNvGrpSpPr>
            <p:nvPr/>
          </p:nvGrpSpPr>
          <p:grpSpPr bwMode="auto">
            <a:xfrm>
              <a:off x="841375" y="1371600"/>
              <a:ext cx="7004055" cy="5285078"/>
              <a:chOff x="530" y="1296"/>
              <a:chExt cx="4412" cy="2758"/>
            </a:xfrm>
          </p:grpSpPr>
          <p:sp>
            <p:nvSpPr>
              <p:cNvPr id="19458" name="AutoShape 2"/>
              <p:cNvSpPr>
                <a:spLocks noChangeArrowheads="1"/>
              </p:cNvSpPr>
              <p:nvPr/>
            </p:nvSpPr>
            <p:spPr bwMode="auto">
              <a:xfrm>
                <a:off x="3875" y="2163"/>
                <a:ext cx="1021" cy="1768"/>
              </a:xfrm>
              <a:prstGeom prst="roundRect">
                <a:avLst>
                  <a:gd name="adj" fmla="val 13745"/>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fontAlgn="auto">
                  <a:spcBef>
                    <a:spcPts val="0"/>
                  </a:spcBef>
                  <a:spcAft>
                    <a:spcPts val="0"/>
                  </a:spcAft>
                  <a:defRPr/>
                </a:pPr>
                <a:endParaRPr lang="en-US"/>
              </a:p>
            </p:txBody>
          </p:sp>
          <p:sp>
            <p:nvSpPr>
              <p:cNvPr id="19459" name="AutoShape 3"/>
              <p:cNvSpPr>
                <a:spLocks noChangeArrowheads="1"/>
              </p:cNvSpPr>
              <p:nvPr/>
            </p:nvSpPr>
            <p:spPr bwMode="auto">
              <a:xfrm>
                <a:off x="2807" y="2163"/>
                <a:ext cx="1033" cy="1768"/>
              </a:xfrm>
              <a:prstGeom prst="roundRect">
                <a:avLst>
                  <a:gd name="adj" fmla="val 13745"/>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fontAlgn="auto">
                  <a:spcBef>
                    <a:spcPts val="0"/>
                  </a:spcBef>
                  <a:spcAft>
                    <a:spcPts val="0"/>
                  </a:spcAft>
                  <a:defRPr/>
                </a:pPr>
                <a:endParaRPr lang="en-US"/>
              </a:p>
            </p:txBody>
          </p:sp>
          <p:sp>
            <p:nvSpPr>
              <p:cNvPr id="19460" name="AutoShape 4"/>
              <p:cNvSpPr>
                <a:spLocks noChangeArrowheads="1"/>
              </p:cNvSpPr>
              <p:nvPr/>
            </p:nvSpPr>
            <p:spPr bwMode="auto">
              <a:xfrm>
                <a:off x="1747" y="2163"/>
                <a:ext cx="985" cy="1768"/>
              </a:xfrm>
              <a:prstGeom prst="roundRect">
                <a:avLst>
                  <a:gd name="adj" fmla="val 13745"/>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fontAlgn="auto">
                  <a:spcBef>
                    <a:spcPts val="0"/>
                  </a:spcBef>
                  <a:spcAft>
                    <a:spcPts val="0"/>
                  </a:spcAft>
                  <a:defRPr/>
                </a:pPr>
                <a:endParaRPr lang="en-US"/>
              </a:p>
            </p:txBody>
          </p:sp>
          <p:sp>
            <p:nvSpPr>
              <p:cNvPr id="19461" name="AutoShape 5"/>
              <p:cNvSpPr>
                <a:spLocks noChangeArrowheads="1"/>
              </p:cNvSpPr>
              <p:nvPr/>
            </p:nvSpPr>
            <p:spPr bwMode="auto">
              <a:xfrm>
                <a:off x="576" y="2163"/>
                <a:ext cx="1117" cy="1768"/>
              </a:xfrm>
              <a:prstGeom prst="roundRect">
                <a:avLst>
                  <a:gd name="adj" fmla="val 13745"/>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fontAlgn="auto">
                  <a:spcBef>
                    <a:spcPts val="0"/>
                  </a:spcBef>
                  <a:spcAft>
                    <a:spcPts val="0"/>
                  </a:spcAft>
                  <a:defRPr/>
                </a:pPr>
                <a:endParaRPr lang="en-US"/>
              </a:p>
            </p:txBody>
          </p:sp>
          <p:grpSp>
            <p:nvGrpSpPr>
              <p:cNvPr id="21526" name="Group 6"/>
              <p:cNvGrpSpPr>
                <a:grpSpLocks/>
              </p:cNvGrpSpPr>
              <p:nvPr/>
            </p:nvGrpSpPr>
            <p:grpSpPr bwMode="auto">
              <a:xfrm>
                <a:off x="811" y="1296"/>
                <a:ext cx="3714" cy="590"/>
                <a:chOff x="624" y="1152"/>
                <a:chExt cx="4080" cy="720"/>
              </a:xfrm>
            </p:grpSpPr>
            <p:sp>
              <p:nvSpPr>
                <p:cNvPr id="19463" name="Rectangle 7"/>
                <p:cNvSpPr>
                  <a:spLocks noChangeArrowheads="1"/>
                </p:cNvSpPr>
                <p:nvPr/>
              </p:nvSpPr>
              <p:spPr bwMode="gray">
                <a:xfrm rot="3419336">
                  <a:off x="624" y="1200"/>
                  <a:ext cx="672" cy="672"/>
                </a:xfrm>
                <a:prstGeom prst="rect">
                  <a:avLst/>
                </a:prstGeom>
                <a:gradFill rotWithShape="1">
                  <a:gsLst>
                    <a:gs pos="0">
                      <a:schemeClr val="hlink"/>
                    </a:gs>
                    <a:gs pos="100000">
                      <a:srgbClr val="696300"/>
                    </a:gs>
                  </a:gsLst>
                  <a:lin ang="5400000" scaled="1"/>
                </a:gra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rot="10800000" vert="eaVert" wrap="none" anchor="ctr">
                  <a:flatTx/>
                </a:bodyPr>
                <a:lstStyle/>
                <a:p>
                  <a:pPr fontAlgn="auto">
                    <a:spcBef>
                      <a:spcPts val="0"/>
                    </a:spcBef>
                    <a:spcAft>
                      <a:spcPts val="0"/>
                    </a:spcAft>
                    <a:defRPr/>
                  </a:pPr>
                  <a:endParaRPr lang="en-US">
                    <a:latin typeface="+mn-lt"/>
                  </a:endParaRPr>
                </a:p>
              </p:txBody>
            </p:sp>
            <p:grpSp>
              <p:nvGrpSpPr>
                <p:cNvPr id="21536" name="Group 8"/>
                <p:cNvGrpSpPr>
                  <a:grpSpLocks/>
                </p:cNvGrpSpPr>
                <p:nvPr/>
              </p:nvGrpSpPr>
              <p:grpSpPr bwMode="auto">
                <a:xfrm>
                  <a:off x="1296" y="1296"/>
                  <a:ext cx="624" cy="96"/>
                  <a:chOff x="2003" y="3439"/>
                  <a:chExt cx="468" cy="244"/>
                </a:xfrm>
              </p:grpSpPr>
              <p:sp>
                <p:nvSpPr>
                  <p:cNvPr id="21550" name="Oval 9"/>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atin typeface="Constantia" panose="02030602050306030303" pitchFamily="18" charset="0"/>
                    </a:endParaRPr>
                  </a:p>
                </p:txBody>
              </p:sp>
              <p:sp>
                <p:nvSpPr>
                  <p:cNvPr id="21551" name="Rectangle 10"/>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atin typeface="Constantia" panose="02030602050306030303" pitchFamily="18" charset="0"/>
                    </a:endParaRPr>
                  </a:p>
                </p:txBody>
              </p:sp>
              <p:sp>
                <p:nvSpPr>
                  <p:cNvPr id="19467" name="Oval 11"/>
                  <p:cNvSpPr>
                    <a:spLocks noChangeArrowheads="1"/>
                  </p:cNvSpPr>
                  <p:nvPr/>
                </p:nvSpPr>
                <p:spPr bwMode="gray">
                  <a:xfrm>
                    <a:off x="2400" y="3443"/>
                    <a:ext cx="71" cy="23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fontAlgn="auto">
                      <a:spcBef>
                        <a:spcPts val="0"/>
                      </a:spcBef>
                      <a:spcAft>
                        <a:spcPts val="0"/>
                      </a:spcAft>
                      <a:defRPr/>
                    </a:pPr>
                    <a:endParaRPr lang="en-US">
                      <a:latin typeface="+mn-lt"/>
                    </a:endParaRPr>
                  </a:p>
                </p:txBody>
              </p:sp>
              <p:sp>
                <p:nvSpPr>
                  <p:cNvPr id="19468" name="Oval 12"/>
                  <p:cNvSpPr>
                    <a:spLocks noChangeArrowheads="1"/>
                  </p:cNvSpPr>
                  <p:nvPr/>
                </p:nvSpPr>
                <p:spPr bwMode="gray">
                  <a:xfrm>
                    <a:off x="2438" y="3518"/>
                    <a:ext cx="20" cy="69"/>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fontAlgn="auto">
                      <a:spcBef>
                        <a:spcPts val="0"/>
                      </a:spcBef>
                      <a:spcAft>
                        <a:spcPts val="0"/>
                      </a:spcAft>
                      <a:defRPr/>
                    </a:pPr>
                    <a:endParaRPr lang="en-US">
                      <a:latin typeface="+mn-lt"/>
                    </a:endParaRPr>
                  </a:p>
                </p:txBody>
              </p:sp>
            </p:grpSp>
            <p:sp>
              <p:nvSpPr>
                <p:cNvPr id="21537" name="Rectangle 13"/>
                <p:cNvSpPr>
                  <a:spLocks noChangeArrowheads="1"/>
                </p:cNvSpPr>
                <p:nvPr/>
              </p:nvSpPr>
              <p:spPr bwMode="gray">
                <a:xfrm rot="3419336">
                  <a:off x="1776" y="1152"/>
                  <a:ext cx="672" cy="672"/>
                </a:xfrm>
                <a:prstGeom prst="rect">
                  <a:avLst/>
                </a:prstGeom>
                <a:solidFill>
                  <a:schemeClr val="accent1"/>
                </a:soli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contourClr>
                    <a:schemeClr val="accent1"/>
                  </a:contourClr>
                </a:sp3d>
              </p:spPr>
              <p:txBody>
                <a:bodyPr rot="10800000" vert="eaVert"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atin typeface="Constantia" panose="02030602050306030303" pitchFamily="18" charset="0"/>
                  </a:endParaRPr>
                </a:p>
              </p:txBody>
            </p:sp>
            <p:grpSp>
              <p:nvGrpSpPr>
                <p:cNvPr id="21538" name="Group 14"/>
                <p:cNvGrpSpPr>
                  <a:grpSpLocks/>
                </p:cNvGrpSpPr>
                <p:nvPr/>
              </p:nvGrpSpPr>
              <p:grpSpPr bwMode="auto">
                <a:xfrm>
                  <a:off x="2448" y="1296"/>
                  <a:ext cx="624" cy="96"/>
                  <a:chOff x="2003" y="3439"/>
                  <a:chExt cx="468" cy="244"/>
                </a:xfrm>
              </p:grpSpPr>
              <p:sp>
                <p:nvSpPr>
                  <p:cNvPr id="21546" name="Oval 15"/>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atin typeface="Constantia" panose="02030602050306030303" pitchFamily="18" charset="0"/>
                    </a:endParaRPr>
                  </a:p>
                </p:txBody>
              </p:sp>
              <p:sp>
                <p:nvSpPr>
                  <p:cNvPr id="21547" name="Rectangle 16"/>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atin typeface="Constantia" panose="02030602050306030303" pitchFamily="18" charset="0"/>
                    </a:endParaRPr>
                  </a:p>
                </p:txBody>
              </p:sp>
              <p:sp>
                <p:nvSpPr>
                  <p:cNvPr id="19473" name="Oval 17"/>
                  <p:cNvSpPr>
                    <a:spLocks noChangeArrowheads="1"/>
                  </p:cNvSpPr>
                  <p:nvPr/>
                </p:nvSpPr>
                <p:spPr bwMode="gray">
                  <a:xfrm>
                    <a:off x="2400" y="3443"/>
                    <a:ext cx="71" cy="23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fontAlgn="auto">
                      <a:spcBef>
                        <a:spcPts val="0"/>
                      </a:spcBef>
                      <a:spcAft>
                        <a:spcPts val="0"/>
                      </a:spcAft>
                      <a:defRPr/>
                    </a:pPr>
                    <a:endParaRPr lang="en-US">
                      <a:latin typeface="+mn-lt"/>
                    </a:endParaRPr>
                  </a:p>
                </p:txBody>
              </p:sp>
              <p:sp>
                <p:nvSpPr>
                  <p:cNvPr id="19474" name="Oval 18"/>
                  <p:cNvSpPr>
                    <a:spLocks noChangeArrowheads="1"/>
                  </p:cNvSpPr>
                  <p:nvPr/>
                </p:nvSpPr>
                <p:spPr bwMode="gray">
                  <a:xfrm>
                    <a:off x="2438" y="3518"/>
                    <a:ext cx="20" cy="69"/>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fontAlgn="auto">
                      <a:spcBef>
                        <a:spcPts val="0"/>
                      </a:spcBef>
                      <a:spcAft>
                        <a:spcPts val="0"/>
                      </a:spcAft>
                      <a:defRPr/>
                    </a:pPr>
                    <a:endParaRPr lang="en-US">
                      <a:latin typeface="+mn-lt"/>
                    </a:endParaRPr>
                  </a:p>
                </p:txBody>
              </p:sp>
            </p:grpSp>
            <p:sp>
              <p:nvSpPr>
                <p:cNvPr id="19475" name="Rectangle 19"/>
                <p:cNvSpPr>
                  <a:spLocks noChangeArrowheads="1"/>
                </p:cNvSpPr>
                <p:nvPr/>
              </p:nvSpPr>
              <p:spPr bwMode="gray">
                <a:xfrm rot="3419336">
                  <a:off x="2880" y="1152"/>
                  <a:ext cx="672" cy="672"/>
                </a:xfrm>
                <a:prstGeom prst="rect">
                  <a:avLst/>
                </a:prstGeom>
                <a:gradFill rotWithShape="1">
                  <a:gsLst>
                    <a:gs pos="0">
                      <a:schemeClr val="hlink"/>
                    </a:gs>
                    <a:gs pos="100000">
                      <a:srgbClr val="696300"/>
                    </a:gs>
                  </a:gsLst>
                  <a:lin ang="5400000" scaled="1"/>
                </a:gra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rot="10800000" vert="eaVert" wrap="none" anchor="ctr">
                  <a:flatTx/>
                </a:bodyPr>
                <a:lstStyle/>
                <a:p>
                  <a:pPr fontAlgn="auto">
                    <a:spcBef>
                      <a:spcPts val="0"/>
                    </a:spcBef>
                    <a:spcAft>
                      <a:spcPts val="0"/>
                    </a:spcAft>
                    <a:defRPr/>
                  </a:pPr>
                  <a:endParaRPr lang="en-US">
                    <a:latin typeface="+mn-lt"/>
                  </a:endParaRPr>
                </a:p>
              </p:txBody>
            </p:sp>
            <p:grpSp>
              <p:nvGrpSpPr>
                <p:cNvPr id="21540" name="Group 20"/>
                <p:cNvGrpSpPr>
                  <a:grpSpLocks/>
                </p:cNvGrpSpPr>
                <p:nvPr/>
              </p:nvGrpSpPr>
              <p:grpSpPr bwMode="auto">
                <a:xfrm>
                  <a:off x="3600" y="1296"/>
                  <a:ext cx="816" cy="96"/>
                  <a:chOff x="2003" y="3439"/>
                  <a:chExt cx="468" cy="244"/>
                </a:xfrm>
              </p:grpSpPr>
              <p:sp>
                <p:nvSpPr>
                  <p:cNvPr id="21542" name="Oval 21"/>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atin typeface="Constantia" panose="02030602050306030303" pitchFamily="18" charset="0"/>
                    </a:endParaRPr>
                  </a:p>
                </p:txBody>
              </p:sp>
              <p:sp>
                <p:nvSpPr>
                  <p:cNvPr id="21543" name="Rectangle 22"/>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atin typeface="Constantia" panose="02030602050306030303" pitchFamily="18" charset="0"/>
                    </a:endParaRPr>
                  </a:p>
                </p:txBody>
              </p:sp>
              <p:sp>
                <p:nvSpPr>
                  <p:cNvPr id="19479" name="Oval 23"/>
                  <p:cNvSpPr>
                    <a:spLocks noChangeArrowheads="1"/>
                  </p:cNvSpPr>
                  <p:nvPr/>
                </p:nvSpPr>
                <p:spPr bwMode="gray">
                  <a:xfrm>
                    <a:off x="2400" y="3443"/>
                    <a:ext cx="71" cy="23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fontAlgn="auto">
                      <a:spcBef>
                        <a:spcPts val="0"/>
                      </a:spcBef>
                      <a:spcAft>
                        <a:spcPts val="0"/>
                      </a:spcAft>
                      <a:defRPr/>
                    </a:pPr>
                    <a:endParaRPr lang="en-US">
                      <a:latin typeface="+mn-lt"/>
                    </a:endParaRPr>
                  </a:p>
                </p:txBody>
              </p:sp>
              <p:sp>
                <p:nvSpPr>
                  <p:cNvPr id="19480" name="Oval 24"/>
                  <p:cNvSpPr>
                    <a:spLocks noChangeArrowheads="1"/>
                  </p:cNvSpPr>
                  <p:nvPr/>
                </p:nvSpPr>
                <p:spPr bwMode="gray">
                  <a:xfrm>
                    <a:off x="2438" y="3518"/>
                    <a:ext cx="20" cy="69"/>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fontAlgn="auto">
                      <a:spcBef>
                        <a:spcPts val="0"/>
                      </a:spcBef>
                      <a:spcAft>
                        <a:spcPts val="0"/>
                      </a:spcAft>
                      <a:defRPr/>
                    </a:pPr>
                    <a:endParaRPr lang="en-US">
                      <a:latin typeface="+mn-lt"/>
                    </a:endParaRPr>
                  </a:p>
                </p:txBody>
              </p:sp>
            </p:grpSp>
            <p:sp>
              <p:nvSpPr>
                <p:cNvPr id="21541" name="Rectangle 25"/>
                <p:cNvSpPr>
                  <a:spLocks noChangeArrowheads="1"/>
                </p:cNvSpPr>
                <p:nvPr/>
              </p:nvSpPr>
              <p:spPr bwMode="gray">
                <a:xfrm rot="3419336">
                  <a:off x="4032" y="1152"/>
                  <a:ext cx="672" cy="672"/>
                </a:xfrm>
                <a:prstGeom prst="rect">
                  <a:avLst/>
                </a:prstGeom>
                <a:solidFill>
                  <a:schemeClr val="accent1"/>
                </a:soli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contourClr>
                    <a:schemeClr val="accent1"/>
                  </a:contourClr>
                </a:sp3d>
              </p:spPr>
              <p:txBody>
                <a:bodyPr rot="10800000" vert="eaVert"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atin typeface="Constantia" panose="02030602050306030303" pitchFamily="18" charset="0"/>
                  </a:endParaRPr>
                </a:p>
              </p:txBody>
            </p:sp>
          </p:grpSp>
          <p:sp>
            <p:nvSpPr>
              <p:cNvPr id="21527" name="Rectangle 26"/>
              <p:cNvSpPr>
                <a:spLocks noChangeArrowheads="1"/>
              </p:cNvSpPr>
              <p:nvPr/>
            </p:nvSpPr>
            <p:spPr bwMode="gray">
              <a:xfrm>
                <a:off x="951" y="1392"/>
                <a:ext cx="30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4000" b="1">
                    <a:solidFill>
                      <a:schemeClr val="bg1"/>
                    </a:solidFill>
                  </a:rPr>
                  <a:t>1 </a:t>
                </a:r>
                <a:endParaRPr lang="en-US" sz="4000"/>
              </a:p>
            </p:txBody>
          </p:sp>
          <p:sp>
            <p:nvSpPr>
              <p:cNvPr id="21528" name="Rectangle 27"/>
              <p:cNvSpPr>
                <a:spLocks noChangeArrowheads="1"/>
              </p:cNvSpPr>
              <p:nvPr/>
            </p:nvSpPr>
            <p:spPr bwMode="gray">
              <a:xfrm>
                <a:off x="2016" y="1392"/>
                <a:ext cx="328"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3600" b="1">
                    <a:solidFill>
                      <a:schemeClr val="bg1"/>
                    </a:solidFill>
                  </a:rPr>
                  <a:t>2</a:t>
                </a:r>
              </a:p>
              <a:p>
                <a:pPr eaLnBrk="1" hangingPunct="1"/>
                <a:endParaRPr lang="en-US"/>
              </a:p>
            </p:txBody>
          </p:sp>
          <p:sp>
            <p:nvSpPr>
              <p:cNvPr id="21529" name="Rectangle 28"/>
              <p:cNvSpPr>
                <a:spLocks noChangeArrowheads="1"/>
              </p:cNvSpPr>
              <p:nvPr/>
            </p:nvSpPr>
            <p:spPr bwMode="gray">
              <a:xfrm>
                <a:off x="3024" y="1392"/>
                <a:ext cx="362"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3600" b="1">
                    <a:solidFill>
                      <a:schemeClr val="bg1"/>
                    </a:solidFill>
                  </a:rPr>
                  <a:t>3</a:t>
                </a:r>
              </a:p>
              <a:p>
                <a:pPr eaLnBrk="1" hangingPunct="1"/>
                <a:endParaRPr lang="en-US"/>
              </a:p>
            </p:txBody>
          </p:sp>
          <p:sp>
            <p:nvSpPr>
              <p:cNvPr id="21530" name="Rectangle 29"/>
              <p:cNvSpPr>
                <a:spLocks noChangeArrowheads="1"/>
              </p:cNvSpPr>
              <p:nvPr/>
            </p:nvSpPr>
            <p:spPr bwMode="gray">
              <a:xfrm>
                <a:off x="4018" y="1392"/>
                <a:ext cx="398"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3600" b="1">
                    <a:solidFill>
                      <a:schemeClr val="bg1"/>
                    </a:solidFill>
                  </a:rPr>
                  <a:t>4</a:t>
                </a:r>
                <a:endParaRPr lang="en-US" sz="3600"/>
              </a:p>
            </p:txBody>
          </p:sp>
          <p:sp>
            <p:nvSpPr>
              <p:cNvPr id="21531" name="Rectangle 30"/>
              <p:cNvSpPr>
                <a:spLocks noChangeArrowheads="1"/>
              </p:cNvSpPr>
              <p:nvPr/>
            </p:nvSpPr>
            <p:spPr bwMode="auto">
              <a:xfrm>
                <a:off x="672" y="2208"/>
                <a:ext cx="1029"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atin typeface="Constantia" panose="02030602050306030303" pitchFamily="18" charset="0"/>
                </a:endParaRPr>
              </a:p>
              <a:p>
                <a:pPr eaLnBrk="1" hangingPunct="1"/>
                <a:endParaRPr lang="en-US"/>
              </a:p>
            </p:txBody>
          </p:sp>
          <p:sp>
            <p:nvSpPr>
              <p:cNvPr id="21532" name="Rectangle 31"/>
              <p:cNvSpPr>
                <a:spLocks noChangeArrowheads="1"/>
              </p:cNvSpPr>
              <p:nvPr/>
            </p:nvSpPr>
            <p:spPr bwMode="auto">
              <a:xfrm>
                <a:off x="1776" y="2290"/>
                <a:ext cx="1013" cy="1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20000"/>
                  </a:spcBef>
                  <a:buClr>
                    <a:schemeClr val="tx1"/>
                  </a:buClr>
                  <a:buSzPct val="65000"/>
                  <a:buFontTx/>
                  <a:buChar char="-"/>
                </a:pPr>
                <a:r>
                  <a:rPr lang="en-US" sz="2400"/>
                  <a:t>Kết hợp xây dựng CN và nông nghiệp cả nước thành một cơ cấu kinh tế công-nông nghiệp.</a:t>
                </a:r>
              </a:p>
              <a:p>
                <a:pPr algn="ctr" eaLnBrk="1" hangingPunct="1"/>
                <a:endParaRPr lang="en-US" sz="2400" b="1"/>
              </a:p>
            </p:txBody>
          </p:sp>
          <p:sp>
            <p:nvSpPr>
              <p:cNvPr id="21533" name="Rectangle 32"/>
              <p:cNvSpPr>
                <a:spLocks noChangeArrowheads="1"/>
              </p:cNvSpPr>
              <p:nvPr/>
            </p:nvSpPr>
            <p:spPr bwMode="auto">
              <a:xfrm>
                <a:off x="2832" y="2203"/>
                <a:ext cx="860"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2000" b="1">
                    <a:cs typeface="Arial" panose="020B0604020202020204" pitchFamily="34" charset="0"/>
                  </a:rPr>
                  <a:t> </a:t>
                </a:r>
                <a:endParaRPr lang="en-US" sz="2000">
                  <a:cs typeface="Arial" panose="020B0604020202020204" pitchFamily="34" charset="0"/>
                </a:endParaRPr>
              </a:p>
            </p:txBody>
          </p:sp>
          <p:sp>
            <p:nvSpPr>
              <p:cNvPr id="21534" name="Rectangle 33"/>
              <p:cNvSpPr>
                <a:spLocks noChangeArrowheads="1"/>
              </p:cNvSpPr>
              <p:nvPr/>
            </p:nvSpPr>
            <p:spPr bwMode="auto">
              <a:xfrm>
                <a:off x="4395" y="2290"/>
                <a:ext cx="93"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vi-VN" sz="2400"/>
              </a:p>
            </p:txBody>
          </p:sp>
        </p:grpSp>
        <p:sp>
          <p:nvSpPr>
            <p:cNvPr id="21513" name="Rectangle 31"/>
            <p:cNvSpPr>
              <a:spLocks noChangeArrowheads="1"/>
            </p:cNvSpPr>
            <p:nvPr/>
          </p:nvSpPr>
          <p:spPr bwMode="auto">
            <a:xfrm>
              <a:off x="1065962" y="3048092"/>
              <a:ext cx="1490899" cy="374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20000"/>
                </a:spcBef>
                <a:buClr>
                  <a:schemeClr val="tx1"/>
                </a:buClr>
                <a:buSzPct val="65000"/>
                <a:buFontTx/>
                <a:buChar char="-"/>
              </a:pPr>
              <a:r>
                <a:rPr lang="en-US" sz="2400"/>
                <a:t>Ưu tiên phát triển CN nặng một cách hợp lý trên cơ sở phát triển nông nghiệp và CN nhẹ.</a:t>
              </a:r>
            </a:p>
            <a:p>
              <a:pPr algn="ctr" eaLnBrk="1" hangingPunct="1"/>
              <a:endParaRPr lang="en-US" sz="2400"/>
            </a:p>
          </p:txBody>
        </p:sp>
      </p:grpSp>
      <p:sp>
        <p:nvSpPr>
          <p:cNvPr id="21510" name="Rectangle 48"/>
          <p:cNvSpPr>
            <a:spLocks noChangeArrowheads="1"/>
          </p:cNvSpPr>
          <p:nvPr/>
        </p:nvSpPr>
        <p:spPr bwMode="auto">
          <a:xfrm>
            <a:off x="4953000" y="3200400"/>
            <a:ext cx="19050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20000"/>
              </a:spcBef>
              <a:buClr>
                <a:schemeClr val="tx1"/>
              </a:buClr>
              <a:buSzPct val="65000"/>
              <a:buFontTx/>
              <a:buChar char="-"/>
            </a:pPr>
            <a:r>
              <a:rPr lang="en-US" sz="2800"/>
              <a:t>Vừa xây dựng kinh tế TW vừa phát triển kinh tế địa phương</a:t>
            </a:r>
          </a:p>
        </p:txBody>
      </p:sp>
      <p:sp>
        <p:nvSpPr>
          <p:cNvPr id="21511" name="Rectangle 49"/>
          <p:cNvSpPr>
            <a:spLocks noChangeArrowheads="1"/>
          </p:cNvSpPr>
          <p:nvPr/>
        </p:nvSpPr>
        <p:spPr bwMode="auto">
          <a:xfrm>
            <a:off x="7315200" y="3048000"/>
            <a:ext cx="18288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20000"/>
              </a:spcBef>
              <a:buClr>
                <a:schemeClr val="tx1"/>
              </a:buClr>
              <a:buSzPct val="65000"/>
              <a:buFontTx/>
              <a:buChar char="-"/>
            </a:pPr>
            <a:r>
              <a:rPr lang="en-US" sz="2400"/>
              <a:t>Kết hợp kinh tế TW với kinh tế địa phương trong một cơ cấu kinh tế quốc dân thống nhất.</a:t>
            </a:r>
          </a:p>
        </p:txBody>
      </p:sp>
    </p:spTree>
    <p:extLst>
      <p:ext uri="{BB962C8B-B14F-4D97-AF65-F5344CB8AC3E}">
        <p14:creationId xmlns:p14="http://schemas.microsoft.com/office/powerpoint/2010/main" val="447553630"/>
      </p:ext>
    </p:extLst>
  </p:cSld>
  <p:clrMapOvr>
    <a:masterClrMapping/>
  </p:clrMapOvr>
  <p:transition>
    <p:dissolv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latin typeface="Times New Roman" panose="02020603050405020304" pitchFamily="18" charset="0"/>
                <a:cs typeface="Times New Roman" panose="02020603050405020304" pitchFamily="18" charset="0"/>
              </a:rPr>
              <a:t>Năm</a:t>
            </a:r>
            <a:r>
              <a:rPr lang="en-US" b="1" dirty="0" smtClean="0">
                <a:latin typeface="Times New Roman" panose="02020603050405020304" pitchFamily="18" charset="0"/>
                <a:cs typeface="Times New Roman" panose="02020603050405020304" pitchFamily="18" charset="0"/>
              </a:rPr>
              <a:t> 2024</a:t>
            </a:r>
            <a:endParaRPr lang="en-US" b="1" dirty="0">
              <a:latin typeface="Times New Roman" panose="02020603050405020304" pitchFamily="18" charset="0"/>
              <a:cs typeface="Times New Roman" panose="02020603050405020304" pitchFamily="18" charset="0"/>
            </a:endParaRPr>
          </a:p>
        </p:txBody>
      </p:sp>
      <p:sp>
        <p:nvSpPr>
          <p:cNvPr id="4" name="Rectangle 3"/>
          <p:cNvSpPr/>
          <p:nvPr/>
        </p:nvSpPr>
        <p:spPr>
          <a:xfrm>
            <a:off x="628650" y="2057400"/>
            <a:ext cx="7981950" cy="1754326"/>
          </a:xfrm>
          <a:prstGeom prst="rect">
            <a:avLst/>
          </a:prstGeom>
        </p:spPr>
        <p:txBody>
          <a:bodyPr wrap="square">
            <a:spAutoFit/>
          </a:bodyPr>
          <a:lstStyle/>
          <a:p>
            <a:pPr algn="just"/>
            <a:r>
              <a:rPr lang="en-US" sz="3600" dirty="0" smtClean="0">
                <a:solidFill>
                  <a:srgbClr val="222222"/>
                </a:solidFill>
                <a:latin typeface="+mj-lt"/>
              </a:rPr>
              <a:t>	</a:t>
            </a:r>
            <a:r>
              <a:rPr lang="vi-VN" sz="3600" dirty="0" smtClean="0">
                <a:solidFill>
                  <a:srgbClr val="222222"/>
                </a:solidFill>
                <a:latin typeface="+mj-lt"/>
              </a:rPr>
              <a:t>Kinh </a:t>
            </a:r>
            <a:r>
              <a:rPr lang="vi-VN" sz="3600" dirty="0">
                <a:solidFill>
                  <a:srgbClr val="222222"/>
                </a:solidFill>
                <a:latin typeface="+mj-lt"/>
              </a:rPr>
              <a:t>tế năm 2024 tăng trưởng </a:t>
            </a:r>
            <a:r>
              <a:rPr lang="vi-VN" sz="3600" b="1" dirty="0">
                <a:solidFill>
                  <a:srgbClr val="FF0000"/>
                </a:solidFill>
                <a:latin typeface="+mj-lt"/>
              </a:rPr>
              <a:t>7,09%</a:t>
            </a:r>
            <a:r>
              <a:rPr lang="vi-VN" sz="3600" dirty="0">
                <a:solidFill>
                  <a:srgbClr val="222222"/>
                </a:solidFill>
                <a:latin typeface="+mj-lt"/>
              </a:rPr>
              <a:t>, vượt mục tiêu 6,5%, nhờ động lực chính từ dịch vụ và sản xuất công nghiệp.</a:t>
            </a:r>
            <a:endParaRPr lang="en-US" sz="3600" dirty="0">
              <a:latin typeface="+mj-lt"/>
            </a:endParaRPr>
          </a:p>
        </p:txBody>
      </p:sp>
    </p:spTree>
    <p:extLst>
      <p:ext uri="{BB962C8B-B14F-4D97-AF65-F5344CB8AC3E}">
        <p14:creationId xmlns:p14="http://schemas.microsoft.com/office/powerpoint/2010/main" val="266317007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24" y="274638"/>
            <a:ext cx="8076464" cy="1725602"/>
          </a:xfrm>
        </p:spPr>
        <p:txBody>
          <a:bodyPr>
            <a:noAutofit/>
          </a:bodyPr>
          <a:lstStyle/>
          <a:p>
            <a:pPr algn="just"/>
            <a:r>
              <a:rPr lang="en-US" sz="3600" dirty="0" smtClean="0">
                <a:latin typeface="Times New Roman" pitchFamily="18" charset="0"/>
                <a:cs typeface="Times New Roman" pitchFamily="18" charset="0"/>
              </a:rPr>
              <a:t>- T</a:t>
            </a:r>
            <a:r>
              <a:rPr lang="vi-VN" sz="3600" dirty="0" smtClean="0">
                <a:latin typeface="Times New Roman" pitchFamily="18" charset="0"/>
                <a:cs typeface="Times New Roman" pitchFamily="18" charset="0"/>
              </a:rPr>
              <a:t>hu nhập của người dân đã có bước phát triển đáng kể. </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785786" y="1828800"/>
            <a:ext cx="7748614" cy="4419600"/>
          </a:xfrm>
        </p:spPr>
        <p:txBody>
          <a:bodyPr>
            <a:normAutofit/>
          </a:bodyPr>
          <a:lstStyle/>
          <a:p>
            <a:pPr algn="just">
              <a:buNone/>
            </a:pPr>
            <a:r>
              <a:rPr lang="en-US" sz="3600" dirty="0" smtClean="0">
                <a:latin typeface="Times New Roman" pitchFamily="18" charset="0"/>
                <a:cs typeface="Times New Roman" pitchFamily="18" charset="0"/>
              </a:rPr>
              <a:t>		N</a:t>
            </a:r>
            <a:r>
              <a:rPr lang="vi-VN" sz="3600" dirty="0" smtClean="0">
                <a:latin typeface="Times New Roman" pitchFamily="18" charset="0"/>
                <a:cs typeface="Times New Roman" pitchFamily="18" charset="0"/>
              </a:rPr>
              <a:t>ăm 2005: 640 USD; năm 2010, GDP bình quân theo đầu người đã đạt 1.168 USD. </a:t>
            </a:r>
            <a:r>
              <a:rPr lang="en-US" sz="3600" dirty="0" smtClean="0">
                <a:latin typeface="Times New Roman" pitchFamily="18" charset="0"/>
                <a:cs typeface="Times New Roman" pitchFamily="18" charset="0"/>
              </a:rPr>
              <a:t>N</a:t>
            </a:r>
            <a:r>
              <a:rPr lang="vi-VN" sz="3600" dirty="0" smtClean="0">
                <a:latin typeface="Times New Roman" pitchFamily="18" charset="0"/>
                <a:cs typeface="Times New Roman" pitchFamily="18" charset="0"/>
              </a:rPr>
              <a:t>ăm 2015 GDP bình quân theo đầu người đạt 2.109 USD</a:t>
            </a:r>
            <a:r>
              <a:rPr lang="en-US" sz="3600" dirty="0" smtClean="0">
                <a:latin typeface="Times New Roman" pitchFamily="18" charset="0"/>
                <a:cs typeface="Times New Roman" pitchFamily="18" charset="0"/>
              </a:rPr>
              <a:t> </a:t>
            </a:r>
            <a:r>
              <a:rPr lang="en-US" dirty="0" smtClean="0"/>
              <a:t> </a:t>
            </a:r>
          </a:p>
          <a:p>
            <a:endParaRPr lang="en-US" dirty="0" smtClean="0"/>
          </a:p>
          <a:p>
            <a:pPr>
              <a:buNone/>
            </a:pPr>
            <a:endParaRPr lang="en-US" dirty="0"/>
          </a:p>
        </p:txBody>
      </p:sp>
    </p:spTree>
    <p:extLst>
      <p:ext uri="{BB962C8B-B14F-4D97-AF65-F5344CB8AC3E}">
        <p14:creationId xmlns:p14="http://schemas.microsoft.com/office/powerpoint/2010/main" val="189337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5786" y="1447800"/>
            <a:ext cx="8147902" cy="4800600"/>
          </a:xfrm>
        </p:spPr>
        <p:txBody>
          <a:bodyPr/>
          <a:lstStyle/>
          <a:p>
            <a:pPr algn="just">
              <a:buNone/>
            </a:pPr>
            <a:r>
              <a:rPr lang="en-US" dirty="0" smtClean="0"/>
              <a:t>		</a:t>
            </a:r>
            <a:r>
              <a:rPr lang="vi-VN" sz="3600" dirty="0" smtClean="0">
                <a:latin typeface="Times New Roman" pitchFamily="18" charset="0"/>
                <a:cs typeface="Times New Roman" pitchFamily="18" charset="0"/>
              </a:rPr>
              <a:t>Tăng trưởng kinh tế liên tục làm cho thu nhập bình quân đầu người tăng khoảng 15 lần trong vòng 25 năm (1990 – 2015), đưa Việt Nam thoát khỏi nhóm nước thu nhập thấp kể từ năm 200</a:t>
            </a:r>
            <a:r>
              <a:rPr lang="en-US" sz="3600" dirty="0" smtClean="0">
                <a:latin typeface="Times New Roman" pitchFamily="18" charset="0"/>
                <a:cs typeface="Times New Roman" pitchFamily="18" charset="0"/>
              </a:rPr>
              <a:t>8</a:t>
            </a:r>
            <a:r>
              <a:rPr lang="vi-VN" sz="3600" dirty="0" smtClean="0">
                <a:latin typeface="Times New Roman" pitchFamily="18" charset="0"/>
                <a:cs typeface="Times New Roman" pitchFamily="18" charset="0"/>
              </a:rPr>
              <a:t>.</a:t>
            </a:r>
            <a:endParaRPr lang="en-US" sz="3600" dirty="0" smtClean="0">
              <a:latin typeface="Times New Roman" pitchFamily="18" charset="0"/>
              <a:cs typeface="Times New Roman" pitchFamily="18" charset="0"/>
            </a:endParaRPr>
          </a:p>
          <a:p>
            <a:pPr algn="just">
              <a:buNone/>
            </a:pPr>
            <a:endParaRPr lang="en-US" sz="3600" dirty="0" smtClean="0">
              <a:latin typeface="Times New Roman" pitchFamily="18" charset="0"/>
              <a:cs typeface="Times New Roman" pitchFamily="18" charset="0"/>
            </a:endParaRPr>
          </a:p>
          <a:p>
            <a:pPr algn="just">
              <a:buNone/>
            </a:pPr>
            <a:endParaRPr lang="en-US" sz="3600" dirty="0" smtClean="0">
              <a:latin typeface="Times New Roman" pitchFamily="18" charset="0"/>
              <a:cs typeface="Times New Roman" pitchFamily="18" charset="0"/>
            </a:endParaRPr>
          </a:p>
          <a:p>
            <a:pPr>
              <a:buNone/>
            </a:pPr>
            <a:endParaRPr lang="en-US" dirty="0"/>
          </a:p>
        </p:txBody>
      </p:sp>
    </p:spTree>
    <p:extLst>
      <p:ext uri="{BB962C8B-B14F-4D97-AF65-F5344CB8AC3E}">
        <p14:creationId xmlns:p14="http://schemas.microsoft.com/office/powerpoint/2010/main" val="153616913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Times New Roman" panose="02020603050405020304" pitchFamily="18" charset="0"/>
                <a:cs typeface="Times New Roman" panose="02020603050405020304" pitchFamily="18" charset="0"/>
              </a:rPr>
              <a:t>GDP </a:t>
            </a:r>
            <a:r>
              <a:rPr lang="en-US" sz="3600" b="1" dirty="0" err="1" smtClean="0">
                <a:latin typeface="Times New Roman" panose="02020603050405020304" pitchFamily="18" charset="0"/>
                <a:cs typeface="Times New Roman" panose="02020603050405020304" pitchFamily="18" charset="0"/>
              </a:rPr>
              <a:t>bình</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quân</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đầu</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người</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năm</a:t>
            </a:r>
            <a:r>
              <a:rPr lang="en-US" sz="3600" b="1" dirty="0" smtClean="0">
                <a:latin typeface="Times New Roman" panose="02020603050405020304" pitchFamily="18" charset="0"/>
                <a:cs typeface="Times New Roman" panose="02020603050405020304" pitchFamily="18" charset="0"/>
              </a:rPr>
              <a:t> 2023</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lgn="just">
              <a:buNone/>
            </a:pPr>
            <a:r>
              <a:rPr lang="en-US" sz="3600" dirty="0" smtClean="0">
                <a:latin typeface="+mj-lt"/>
              </a:rPr>
              <a:t>	</a:t>
            </a:r>
            <a:r>
              <a:rPr lang="vi-VN" sz="3600" dirty="0" smtClean="0">
                <a:latin typeface="+mj-lt"/>
              </a:rPr>
              <a:t>GDP </a:t>
            </a:r>
            <a:r>
              <a:rPr lang="vi-VN" sz="3600" dirty="0">
                <a:latin typeface="+mj-lt"/>
              </a:rPr>
              <a:t>bình quân đầu người năm 2023 theo giá hiện hành ước đạt 101,9 triệu đồng/người, </a:t>
            </a:r>
            <a:r>
              <a:rPr lang="vi-VN" sz="3600" b="1" dirty="0">
                <a:solidFill>
                  <a:srgbClr val="FF0000"/>
                </a:solidFill>
                <a:latin typeface="+mj-lt"/>
              </a:rPr>
              <a:t>tương đương 4.284,5 USD</a:t>
            </a:r>
            <a:r>
              <a:rPr lang="vi-VN" sz="3600" dirty="0">
                <a:latin typeface="+mj-lt"/>
              </a:rPr>
              <a:t>, tăng 160 USD so với năm 2022. </a:t>
            </a:r>
            <a:endParaRPr lang="en-US" sz="3600" dirty="0">
              <a:latin typeface="+mj-lt"/>
            </a:endParaRPr>
          </a:p>
        </p:txBody>
      </p:sp>
    </p:spTree>
    <p:extLst>
      <p:ext uri="{BB962C8B-B14F-4D97-AF65-F5344CB8AC3E}">
        <p14:creationId xmlns:p14="http://schemas.microsoft.com/office/powerpoint/2010/main" val="247061786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685800"/>
            <a:ext cx="7886700" cy="5491163"/>
          </a:xfrm>
        </p:spPr>
        <p:txBody>
          <a:bodyPr/>
          <a:lstStyle/>
          <a:p>
            <a:pPr marL="0" indent="0" algn="just">
              <a:buNone/>
            </a:pPr>
            <a:r>
              <a:rPr lang="en-US" dirty="0" smtClean="0"/>
              <a:t>	</a:t>
            </a:r>
            <a:r>
              <a:rPr lang="vi-VN" sz="4000" dirty="0" smtClean="0">
                <a:latin typeface="+mj-lt"/>
              </a:rPr>
              <a:t>Theo </a:t>
            </a:r>
            <a:r>
              <a:rPr lang="vi-VN" sz="4000" dirty="0">
                <a:latin typeface="+mj-lt"/>
              </a:rPr>
              <a:t>Tổng cục thống kê, </a:t>
            </a:r>
            <a:r>
              <a:rPr lang="vi-VN" sz="4000" b="1" dirty="0">
                <a:solidFill>
                  <a:srgbClr val="FF0000"/>
                </a:solidFill>
                <a:latin typeface="+mj-lt"/>
              </a:rPr>
              <a:t>GDP bình quân đầu người năm 2024 theo giá hiện hành ước đạt 114 triệu đồng/người, tương đương 4.700 </a:t>
            </a:r>
            <a:r>
              <a:rPr lang="vi-VN" sz="4000" b="1" dirty="0" smtClean="0">
                <a:solidFill>
                  <a:srgbClr val="FF0000"/>
                </a:solidFill>
                <a:latin typeface="+mj-lt"/>
              </a:rPr>
              <a:t>USD</a:t>
            </a:r>
            <a:r>
              <a:rPr lang="en-US" sz="4000" b="1" dirty="0" smtClean="0">
                <a:solidFill>
                  <a:srgbClr val="FF0000"/>
                </a:solidFill>
                <a:latin typeface="+mj-lt"/>
              </a:rPr>
              <a:t>.</a:t>
            </a:r>
            <a:endParaRPr lang="en-US" sz="4000" b="1" dirty="0">
              <a:solidFill>
                <a:srgbClr val="FF0000"/>
              </a:solidFill>
              <a:latin typeface="+mj-lt"/>
            </a:endParaRPr>
          </a:p>
        </p:txBody>
      </p:sp>
    </p:spTree>
    <p:extLst>
      <p:ext uri="{BB962C8B-B14F-4D97-AF65-F5344CB8AC3E}">
        <p14:creationId xmlns:p14="http://schemas.microsoft.com/office/powerpoint/2010/main" val="42338287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836712"/>
            <a:ext cx="7890080" cy="5411688"/>
          </a:xfrm>
        </p:spPr>
        <p:txBody>
          <a:bodyPr>
            <a:normAutofit/>
          </a:bodyPr>
          <a:lstStyle/>
          <a:p>
            <a:pPr marL="82296" indent="0" algn="just">
              <a:buNone/>
            </a:pPr>
            <a:r>
              <a:rPr lang="en-US" sz="3600" dirty="0" smtClean="0">
                <a:latin typeface="Times New Roman" panose="02020603050405020304" pitchFamily="18" charset="0"/>
                <a:cs typeface="Times New Roman" panose="02020603050405020304" pitchFamily="18" charset="0"/>
              </a:rPr>
              <a:t>	</a:t>
            </a:r>
            <a:r>
              <a:rPr lang="vi-VN" sz="3600" b="1" i="1" dirty="0">
                <a:latin typeface="Times New Roman" panose="02020603050405020304" pitchFamily="18" charset="0"/>
                <a:cs typeface="Times New Roman" panose="02020603050405020304" pitchFamily="18" charset="0"/>
              </a:rPr>
              <a:t>Tỷ lệ hộ nghèo tiếp cận đa chiều </a:t>
            </a:r>
            <a:r>
              <a:rPr lang="vi-VN" sz="3600" dirty="0">
                <a:latin typeface="Times New Roman" panose="02020603050405020304" pitchFamily="18" charset="0"/>
                <a:cs typeface="Times New Roman" panose="02020603050405020304" pitchFamily="18" charset="0"/>
              </a:rPr>
              <a:t>năm 2021 là 4,4%, giảm 0,4 điểm phần trăm so với năm 2020, Trung du và miền núi phía Bắc là vùng có tỷ lệ hộ nghèo cao nhất cả nước (13,4%). Tỷ lệ hộ nghèo đã giảm liên tục trong giai đoạn 2016-2021, trung bình mỗi năm giảm khoảng 1 </a:t>
            </a:r>
            <a:r>
              <a:rPr lang="vi-VN" sz="3600" dirty="0" smtClean="0">
                <a:latin typeface="Times New Roman" panose="02020603050405020304" pitchFamily="18" charset="0"/>
                <a:cs typeface="Times New Roman" panose="02020603050405020304" pitchFamily="18" charset="0"/>
              </a:rPr>
              <a:t>phần </a:t>
            </a:r>
            <a:r>
              <a:rPr lang="vi-VN" sz="3600" dirty="0">
                <a:latin typeface="Times New Roman" panose="02020603050405020304" pitchFamily="18" charset="0"/>
                <a:cs typeface="Times New Roman" panose="02020603050405020304" pitchFamily="18" charset="0"/>
              </a:rPr>
              <a:t>trăm</a:t>
            </a:r>
            <a:r>
              <a:rPr lang="vi-VN" sz="3600" dirty="0" smtClean="0">
                <a:latin typeface="Times New Roman" panose="02020603050405020304" pitchFamily="18" charset="0"/>
                <a:cs typeface="Times New Roman" panose="02020603050405020304" pitchFamily="18" charset="0"/>
              </a:rPr>
              <a:t>.</a:t>
            </a:r>
            <a:r>
              <a:rPr lang="en-US" sz="3600" dirty="0" smtClean="0">
                <a:latin typeface="Times New Roman" panose="02020603050405020304" pitchFamily="18" charset="0"/>
                <a:cs typeface="Times New Roman" panose="02020603050405020304" pitchFamily="18" charset="0"/>
              </a:rPr>
              <a:t>(</a:t>
            </a:r>
            <a:r>
              <a:rPr lang="vi-VN" i="1" dirty="0"/>
              <a:t>Nguồn: Tính toán từ dữ liệu Khảo sát mức sống dân cư năm 2010-2021</a:t>
            </a:r>
            <a:r>
              <a:rPr lang="en-US" sz="3600" dirty="0" smtClean="0">
                <a:latin typeface="Times New Roman" panose="02020603050405020304" pitchFamily="18" charset="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932991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74638"/>
            <a:ext cx="8604448" cy="1143000"/>
          </a:xfrm>
        </p:spPr>
        <p:txBody>
          <a:bodyPr>
            <a:noAutofit/>
          </a:bodyPr>
          <a:lstStyle/>
          <a:p>
            <a:r>
              <a:rPr lang="en-US" sz="3600" b="1" dirty="0" smtClean="0">
                <a:effectLst/>
                <a:latin typeface="Times New Roman" panose="02020603050405020304" pitchFamily="18" charset="0"/>
                <a:cs typeface="Times New Roman" panose="02020603050405020304" pitchFamily="18" charset="0"/>
              </a:rPr>
              <a:t>	</a:t>
            </a:r>
            <a:r>
              <a:rPr lang="en-US" sz="3600" b="1" dirty="0" err="1" smtClean="0">
                <a:effectLst/>
                <a:latin typeface="Times New Roman" panose="02020603050405020304" pitchFamily="18" charset="0"/>
                <a:cs typeface="Times New Roman" panose="02020603050405020304" pitchFamily="18" charset="0"/>
              </a:rPr>
              <a:t>Tỷ</a:t>
            </a:r>
            <a:r>
              <a:rPr lang="en-US" sz="3600" b="1" dirty="0" smtClean="0">
                <a:effectLst/>
                <a:latin typeface="Times New Roman" panose="02020603050405020304" pitchFamily="18" charset="0"/>
                <a:cs typeface="Times New Roman" panose="02020603050405020304" pitchFamily="18" charset="0"/>
              </a:rPr>
              <a:t> </a:t>
            </a:r>
            <a:r>
              <a:rPr lang="en-US" sz="3600" b="1" dirty="0" err="1">
                <a:effectLst/>
                <a:latin typeface="Times New Roman" panose="02020603050405020304" pitchFamily="18" charset="0"/>
                <a:cs typeface="Times New Roman" panose="02020603050405020304" pitchFamily="18" charset="0"/>
              </a:rPr>
              <a:t>lệ</a:t>
            </a:r>
            <a:r>
              <a:rPr lang="en-US" sz="3600" b="1" dirty="0">
                <a:effectLst/>
                <a:latin typeface="Times New Roman" panose="02020603050405020304" pitchFamily="18" charset="0"/>
                <a:cs typeface="Times New Roman" panose="02020603050405020304" pitchFamily="18" charset="0"/>
              </a:rPr>
              <a:t> </a:t>
            </a:r>
            <a:r>
              <a:rPr lang="en-US" sz="3600" b="1" dirty="0" err="1">
                <a:effectLst/>
                <a:latin typeface="Times New Roman" panose="02020603050405020304" pitchFamily="18" charset="0"/>
                <a:cs typeface="Times New Roman" panose="02020603050405020304" pitchFamily="18" charset="0"/>
              </a:rPr>
              <a:t>hộ</a:t>
            </a:r>
            <a:r>
              <a:rPr lang="en-US" sz="3600" b="1" dirty="0">
                <a:effectLst/>
                <a:latin typeface="Times New Roman" panose="02020603050405020304" pitchFamily="18" charset="0"/>
                <a:cs typeface="Times New Roman" panose="02020603050405020304" pitchFamily="18" charset="0"/>
              </a:rPr>
              <a:t> </a:t>
            </a:r>
            <a:r>
              <a:rPr lang="en-US" sz="3600" b="1" dirty="0" err="1">
                <a:effectLst/>
                <a:latin typeface="Times New Roman" panose="02020603050405020304" pitchFamily="18" charset="0"/>
                <a:cs typeface="Times New Roman" panose="02020603050405020304" pitchFamily="18" charset="0"/>
              </a:rPr>
              <a:t>nghèo</a:t>
            </a:r>
            <a:r>
              <a:rPr lang="en-US" sz="3600" b="1" dirty="0">
                <a:effectLst/>
                <a:latin typeface="Times New Roman" panose="02020603050405020304" pitchFamily="18" charset="0"/>
                <a:cs typeface="Times New Roman" panose="02020603050405020304" pitchFamily="18" charset="0"/>
              </a:rPr>
              <a:t> </a:t>
            </a:r>
            <a:r>
              <a:rPr lang="en-US" sz="3600" b="1" dirty="0" err="1">
                <a:effectLst/>
                <a:latin typeface="Times New Roman" panose="02020603050405020304" pitchFamily="18" charset="0"/>
                <a:cs typeface="Times New Roman" panose="02020603050405020304" pitchFamily="18" charset="0"/>
              </a:rPr>
              <a:t>đa</a:t>
            </a:r>
            <a:r>
              <a:rPr lang="en-US" sz="3600" b="1" dirty="0">
                <a:effectLst/>
                <a:latin typeface="Times New Roman" panose="02020603050405020304" pitchFamily="18" charset="0"/>
                <a:cs typeface="Times New Roman" panose="02020603050405020304" pitchFamily="18" charset="0"/>
              </a:rPr>
              <a:t> </a:t>
            </a:r>
            <a:r>
              <a:rPr lang="en-US" sz="3600" b="1" dirty="0" err="1">
                <a:effectLst/>
                <a:latin typeface="Times New Roman" panose="02020603050405020304" pitchFamily="18" charset="0"/>
                <a:cs typeface="Times New Roman" panose="02020603050405020304" pitchFamily="18" charset="0"/>
              </a:rPr>
              <a:t>chiều</a:t>
            </a:r>
            <a:r>
              <a:rPr lang="en-US" sz="3600" b="1" dirty="0">
                <a:effectLst/>
                <a:latin typeface="Times New Roman" panose="02020603050405020304" pitchFamily="18" charset="0"/>
                <a:cs typeface="Times New Roman" panose="02020603050405020304" pitchFamily="18" charset="0"/>
              </a:rPr>
              <a:t> </a:t>
            </a:r>
            <a:r>
              <a:rPr lang="en-US" sz="3600" b="1" dirty="0" err="1">
                <a:effectLst/>
                <a:latin typeface="Times New Roman" panose="02020603050405020304" pitchFamily="18" charset="0"/>
                <a:cs typeface="Times New Roman" panose="02020603050405020304" pitchFamily="18" charset="0"/>
              </a:rPr>
              <a:t>theo</a:t>
            </a:r>
            <a:r>
              <a:rPr lang="en-US" sz="3600" b="1" dirty="0">
                <a:effectLst/>
                <a:latin typeface="Times New Roman" panose="02020603050405020304" pitchFamily="18" charset="0"/>
                <a:cs typeface="Times New Roman" panose="02020603050405020304" pitchFamily="18" charset="0"/>
              </a:rPr>
              <a:t> </a:t>
            </a:r>
            <a:r>
              <a:rPr lang="en-US" sz="3600" b="1" dirty="0" err="1">
                <a:effectLst/>
                <a:latin typeface="Times New Roman" panose="02020603050405020304" pitchFamily="18" charset="0"/>
                <a:cs typeface="Times New Roman" panose="02020603050405020304" pitchFamily="18" charset="0"/>
              </a:rPr>
              <a:t>chuẩn</a:t>
            </a:r>
            <a:r>
              <a:rPr lang="en-US" sz="3600" b="1" dirty="0">
                <a:effectLst/>
                <a:latin typeface="Times New Roman" panose="02020603050405020304" pitchFamily="18" charset="0"/>
                <a:cs typeface="Times New Roman" panose="02020603050405020304" pitchFamily="18" charset="0"/>
              </a:rPr>
              <a:t> </a:t>
            </a:r>
            <a:r>
              <a:rPr lang="en-US" sz="3600" b="1" dirty="0" err="1">
                <a:effectLst/>
                <a:latin typeface="Times New Roman" panose="02020603050405020304" pitchFamily="18" charset="0"/>
                <a:cs typeface="Times New Roman" panose="02020603050405020304" pitchFamily="18" charset="0"/>
              </a:rPr>
              <a:t>nghèo</a:t>
            </a:r>
            <a:r>
              <a:rPr lang="en-US" sz="3600" b="1" dirty="0">
                <a:effectLst/>
                <a:latin typeface="Times New Roman" panose="02020603050405020304" pitchFamily="18" charset="0"/>
                <a:cs typeface="Times New Roman" panose="02020603050405020304" pitchFamily="18" charset="0"/>
              </a:rPr>
              <a:t> </a:t>
            </a:r>
            <a:r>
              <a:rPr lang="en-US" sz="3600" b="1" dirty="0" err="1">
                <a:effectLst/>
                <a:latin typeface="Times New Roman" panose="02020603050405020304" pitchFamily="18" charset="0"/>
                <a:cs typeface="Times New Roman" panose="02020603050405020304" pitchFamily="18" charset="0"/>
              </a:rPr>
              <a:t>tiếp</a:t>
            </a:r>
            <a:r>
              <a:rPr lang="en-US" sz="3600" b="1" dirty="0">
                <a:effectLst/>
                <a:latin typeface="Times New Roman" panose="02020603050405020304" pitchFamily="18" charset="0"/>
                <a:cs typeface="Times New Roman" panose="02020603050405020304" pitchFamily="18" charset="0"/>
              </a:rPr>
              <a:t> </a:t>
            </a:r>
            <a:r>
              <a:rPr lang="en-US" sz="3600" b="1" dirty="0" err="1">
                <a:effectLst/>
                <a:latin typeface="Times New Roman" panose="02020603050405020304" pitchFamily="18" charset="0"/>
                <a:cs typeface="Times New Roman" panose="02020603050405020304" pitchFamily="18" charset="0"/>
              </a:rPr>
              <a:t>cận</a:t>
            </a:r>
            <a:r>
              <a:rPr lang="en-US" sz="3600" b="1" dirty="0">
                <a:effectLst/>
                <a:latin typeface="Times New Roman" panose="02020603050405020304" pitchFamily="18" charset="0"/>
                <a:cs typeface="Times New Roman" panose="02020603050405020304" pitchFamily="18" charset="0"/>
              </a:rPr>
              <a:t> </a:t>
            </a:r>
            <a:r>
              <a:rPr lang="en-US" sz="3600" b="1" dirty="0" err="1">
                <a:effectLst/>
                <a:latin typeface="Times New Roman" panose="02020603050405020304" pitchFamily="18" charset="0"/>
                <a:cs typeface="Times New Roman" panose="02020603050405020304" pitchFamily="18" charset="0"/>
              </a:rPr>
              <a:t>đa</a:t>
            </a:r>
            <a:r>
              <a:rPr lang="en-US" sz="3600" b="1" dirty="0">
                <a:effectLst/>
                <a:latin typeface="Times New Roman" panose="02020603050405020304" pitchFamily="18" charset="0"/>
                <a:cs typeface="Times New Roman" panose="02020603050405020304" pitchFamily="18" charset="0"/>
              </a:rPr>
              <a:t> </a:t>
            </a:r>
            <a:r>
              <a:rPr lang="en-US" sz="3600" b="1" dirty="0" err="1">
                <a:effectLst/>
                <a:latin typeface="Times New Roman" panose="02020603050405020304" pitchFamily="18" charset="0"/>
                <a:cs typeface="Times New Roman" panose="02020603050405020304" pitchFamily="18" charset="0"/>
              </a:rPr>
              <a:t>chiều</a:t>
            </a:r>
            <a:r>
              <a:rPr lang="en-US" sz="3600" b="1" dirty="0">
                <a:effectLst/>
                <a:latin typeface="Times New Roman" panose="02020603050405020304" pitchFamily="18" charset="0"/>
                <a:cs typeface="Times New Roman" panose="02020603050405020304" pitchFamily="18" charset="0"/>
              </a:rPr>
              <a:t> </a:t>
            </a:r>
            <a:r>
              <a:rPr lang="en-US" sz="3600" b="1" dirty="0" err="1">
                <a:effectLst/>
                <a:latin typeface="Times New Roman" panose="02020603050405020304" pitchFamily="18" charset="0"/>
                <a:cs typeface="Times New Roman" panose="02020603050405020304" pitchFamily="18" charset="0"/>
              </a:rPr>
              <a:t>của</a:t>
            </a:r>
            <a:r>
              <a:rPr lang="en-US" sz="3600" b="1" dirty="0">
                <a:effectLst/>
                <a:latin typeface="Times New Roman" panose="02020603050405020304" pitchFamily="18" charset="0"/>
                <a:cs typeface="Times New Roman" panose="02020603050405020304" pitchFamily="18" charset="0"/>
              </a:rPr>
              <a:t> </a:t>
            </a:r>
            <a:r>
              <a:rPr lang="en-US" sz="3600" b="1" dirty="0" err="1">
                <a:effectLst/>
                <a:latin typeface="Times New Roman" panose="02020603050405020304" pitchFamily="18" charset="0"/>
                <a:cs typeface="Times New Roman" panose="02020603050405020304" pitchFamily="18" charset="0"/>
              </a:rPr>
              <a:t>Chính</a:t>
            </a:r>
            <a:r>
              <a:rPr lang="en-US" sz="3600" b="1" dirty="0">
                <a:effectLst/>
                <a:latin typeface="Times New Roman" panose="02020603050405020304" pitchFamily="18" charset="0"/>
                <a:cs typeface="Times New Roman" panose="02020603050405020304" pitchFamily="18" charset="0"/>
              </a:rPr>
              <a:t> </a:t>
            </a:r>
            <a:r>
              <a:rPr lang="en-US" sz="3600" b="1" dirty="0" err="1">
                <a:effectLst/>
                <a:latin typeface="Times New Roman" panose="02020603050405020304" pitchFamily="18" charset="0"/>
                <a:cs typeface="Times New Roman" panose="02020603050405020304" pitchFamily="18" charset="0"/>
              </a:rPr>
              <a:t>phủ</a:t>
            </a:r>
            <a:r>
              <a:rPr lang="en-US" sz="3600" b="1" dirty="0">
                <a:effectLst/>
                <a:latin typeface="Times New Roman" panose="02020603050405020304" pitchFamily="18" charset="0"/>
                <a:cs typeface="Times New Roman" panose="02020603050405020304" pitchFamily="18" charset="0"/>
              </a:rPr>
              <a:t> </a:t>
            </a:r>
            <a:r>
              <a:rPr lang="en-US" sz="3600" b="1" dirty="0" err="1">
                <a:effectLst/>
                <a:latin typeface="Times New Roman" panose="02020603050405020304" pitchFamily="18" charset="0"/>
                <a:cs typeface="Times New Roman" panose="02020603050405020304" pitchFamily="18" charset="0"/>
              </a:rPr>
              <a:t>giai</a:t>
            </a:r>
            <a:r>
              <a:rPr lang="en-US" sz="3600" b="1" dirty="0">
                <a:effectLst/>
                <a:latin typeface="Times New Roman" panose="02020603050405020304" pitchFamily="18" charset="0"/>
                <a:cs typeface="Times New Roman" panose="02020603050405020304" pitchFamily="18" charset="0"/>
              </a:rPr>
              <a:t> </a:t>
            </a:r>
            <a:r>
              <a:rPr lang="en-US" sz="3600" b="1" dirty="0" err="1">
                <a:effectLst/>
                <a:latin typeface="Times New Roman" panose="02020603050405020304" pitchFamily="18" charset="0"/>
                <a:cs typeface="Times New Roman" panose="02020603050405020304" pitchFamily="18" charset="0"/>
              </a:rPr>
              <a:t>đoạn</a:t>
            </a:r>
            <a:r>
              <a:rPr lang="en-US" sz="3600" b="1" dirty="0">
                <a:effectLst/>
                <a:latin typeface="Times New Roman" panose="02020603050405020304" pitchFamily="18" charset="0"/>
                <a:cs typeface="Times New Roman" panose="02020603050405020304" pitchFamily="18" charset="0"/>
              </a:rPr>
              <a:t> 2016-2020</a:t>
            </a:r>
            <a:endParaRPr lang="en-US" sz="3600" b="1" dirty="0">
              <a:latin typeface="Times New Roman" panose="02020603050405020304" pitchFamily="18" charset="0"/>
              <a:cs typeface="Times New Roman" panose="02020603050405020304" pitchFamily="18" charset="0"/>
            </a:endParaRPr>
          </a:p>
        </p:txBody>
      </p:sp>
      <p:pic>
        <p:nvPicPr>
          <p:cNvPr id="4098" name="Picture 2" descr="https://www.gso.gov.vn/wp-content/uploads/2022/06/image005-2-300x130.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772816"/>
            <a:ext cx="9144000" cy="5085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44970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609600"/>
            <a:ext cx="8458200" cy="2862322"/>
          </a:xfrm>
          <a:prstGeom prst="rect">
            <a:avLst/>
          </a:prstGeom>
        </p:spPr>
        <p:txBody>
          <a:bodyPr wrap="square">
            <a:spAutoFit/>
          </a:bodyPr>
          <a:lstStyle/>
          <a:p>
            <a:pPr algn="just"/>
            <a:r>
              <a:rPr lang="en-US" sz="3600" dirty="0" smtClean="0">
                <a:solidFill>
                  <a:srgbClr val="333333"/>
                </a:solidFill>
                <a:latin typeface="Times New Roman" panose="02020603050405020304" pitchFamily="18" charset="0"/>
                <a:cs typeface="Times New Roman" panose="02020603050405020304" pitchFamily="18" charset="0"/>
              </a:rPr>
              <a:t>	</a:t>
            </a:r>
            <a:r>
              <a:rPr lang="vi-VN" sz="3600" dirty="0" smtClean="0">
                <a:latin typeface="+mj-lt"/>
              </a:rPr>
              <a:t>Theo </a:t>
            </a:r>
            <a:r>
              <a:rPr lang="vi-VN" sz="3600" dirty="0">
                <a:latin typeface="+mj-lt"/>
              </a:rPr>
              <a:t>công bố của Bộ Lao động-Thương binh và Xã hội, tỷ lệ </a:t>
            </a:r>
            <a:r>
              <a:rPr lang="vi-VN" sz="3600" dirty="0">
                <a:latin typeface="+mj-lt"/>
                <a:hlinkClick r:id="rId2"/>
              </a:rPr>
              <a:t>nghèo đa chiều </a:t>
            </a:r>
            <a:r>
              <a:rPr lang="vi-VN" sz="3600" dirty="0">
                <a:latin typeface="+mj-lt"/>
              </a:rPr>
              <a:t>chung toàn quốc năm </a:t>
            </a:r>
            <a:r>
              <a:rPr lang="vi-VN" sz="3600" b="1" dirty="0">
                <a:solidFill>
                  <a:srgbClr val="FF0000"/>
                </a:solidFill>
                <a:latin typeface="+mj-lt"/>
              </a:rPr>
              <a:t>2024 là 4,06%, giảm 1,65% so với năm 2023</a:t>
            </a:r>
            <a:r>
              <a:rPr lang="vi-VN" sz="3600" dirty="0">
                <a:latin typeface="+mj-lt"/>
              </a:rPr>
              <a:t>. </a:t>
            </a:r>
            <a:r>
              <a:rPr lang="vi-VN" sz="3600" b="1" dirty="0">
                <a:solidFill>
                  <a:srgbClr val="0070C0"/>
                </a:solidFill>
                <a:latin typeface="+mj-lt"/>
              </a:rPr>
              <a:t>Cả nước còn hơn 1,2 triệu </a:t>
            </a:r>
            <a:r>
              <a:rPr lang="vi-VN" sz="3600" b="1" dirty="0">
                <a:solidFill>
                  <a:srgbClr val="0070C0"/>
                </a:solidFill>
                <a:latin typeface="+mj-lt"/>
                <a:hlinkClick r:id="rId3"/>
              </a:rPr>
              <a:t>hộ nghèo</a:t>
            </a:r>
            <a:r>
              <a:rPr lang="vi-VN" sz="3600" b="1" dirty="0">
                <a:solidFill>
                  <a:srgbClr val="0070C0"/>
                </a:solidFill>
                <a:latin typeface="+mj-lt"/>
              </a:rPr>
              <a:t> và hộ cận </a:t>
            </a:r>
            <a:r>
              <a:rPr lang="vi-VN" sz="3600" b="1" dirty="0" smtClean="0">
                <a:solidFill>
                  <a:srgbClr val="0070C0"/>
                </a:solidFill>
                <a:latin typeface="+mj-lt"/>
              </a:rPr>
              <a:t>nghèo</a:t>
            </a:r>
            <a:r>
              <a:rPr lang="en-US" sz="3600" dirty="0" smtClean="0">
                <a:solidFill>
                  <a:srgbClr val="0070C0"/>
                </a:solidFill>
                <a:latin typeface="+mj-lt"/>
              </a:rPr>
              <a:t>.</a:t>
            </a:r>
            <a:endParaRPr lang="en-US" sz="3600" b="1" dirty="0">
              <a:solidFill>
                <a:srgbClr val="0070C0"/>
              </a:solidFill>
              <a:latin typeface="+mj-lt"/>
              <a:cs typeface="Times New Roman" panose="02020603050405020304" pitchFamily="18" charset="0"/>
            </a:endParaRPr>
          </a:p>
        </p:txBody>
      </p:sp>
    </p:spTree>
    <p:extLst>
      <p:ext uri="{BB962C8B-B14F-4D97-AF65-F5344CB8AC3E}">
        <p14:creationId xmlns:p14="http://schemas.microsoft.com/office/powerpoint/2010/main" val="407212702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722408" y="383258"/>
            <a:ext cx="4449792" cy="487363"/>
          </a:xfrm>
        </p:spPr>
        <p:txBody>
          <a:bodyPr>
            <a:normAutofit fontScale="90000"/>
          </a:bodyPr>
          <a:lstStyle/>
          <a:p>
            <a:r>
              <a:rPr lang="en-US" sz="3600" dirty="0" err="1" smtClean="0">
                <a:latin typeface="Times New Roman" panose="02020603050405020304" pitchFamily="18" charset="0"/>
                <a:cs typeface="Times New Roman" panose="02020603050405020304" pitchFamily="18" charset="0"/>
              </a:rPr>
              <a:t>Thành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quả</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đối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ngoại</a:t>
            </a:r>
            <a:endParaRPr lang="en-US" sz="3600" dirty="0">
              <a:solidFill>
                <a:schemeClr val="accent1"/>
              </a:solidFill>
              <a:latin typeface="Times New Roman" panose="02020603050405020304" pitchFamily="18" charset="0"/>
              <a:cs typeface="Times New Roman" panose="02020603050405020304" pitchFamily="18" charset="0"/>
            </a:endParaRPr>
          </a:p>
        </p:txBody>
      </p:sp>
      <p:sp>
        <p:nvSpPr>
          <p:cNvPr id="40992" name="Text Box 32"/>
          <p:cNvSpPr txBox="1">
            <a:spLocks noChangeArrowheads="1"/>
          </p:cNvSpPr>
          <p:nvPr/>
        </p:nvSpPr>
        <p:spPr bwMode="auto">
          <a:xfrm>
            <a:off x="1660525" y="702234"/>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en-US" smtClean="0">
              <a:solidFill>
                <a:srgbClr val="000000"/>
              </a:solidFill>
              <a:latin typeface="Arial" panose="020B0604020202020204" pitchFamily="34" charset="0"/>
            </a:endParaRPr>
          </a:p>
        </p:txBody>
      </p:sp>
      <p:sp>
        <p:nvSpPr>
          <p:cNvPr id="49" name="Oval 48"/>
          <p:cNvSpPr/>
          <p:nvPr/>
        </p:nvSpPr>
        <p:spPr>
          <a:xfrm>
            <a:off x="8057775" y="48506"/>
            <a:ext cx="950355" cy="997631"/>
          </a:xfrm>
          <a:prstGeom prst="ellipse">
            <a:avLst/>
          </a:prstGeom>
          <a:blipFill>
            <a:blip r:embed="rId3">
              <a:extLst>
                <a:ext uri="{28A0092B-C50C-407E-A947-70E740481C1C}">
                  <a14:useLocalDpi xmlns:a14="http://schemas.microsoft.com/office/drawing/2010/main" val="0"/>
                </a:ext>
              </a:extLst>
            </a:blip>
            <a:srcRect/>
            <a:stretch>
              <a:fillRect l="-18000" r="-18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8" name="Oval 47"/>
          <p:cNvSpPr/>
          <p:nvPr/>
        </p:nvSpPr>
        <p:spPr>
          <a:xfrm>
            <a:off x="84867" y="57081"/>
            <a:ext cx="1265742" cy="1290305"/>
          </a:xfrm>
          <a:prstGeom prst="ellipse">
            <a:avLst/>
          </a:prstGeom>
          <a:blipFill>
            <a:blip r:embed="rId4" cstate="print">
              <a:extLst>
                <a:ext uri="{28A0092B-C50C-407E-A947-70E740481C1C}">
                  <a14:useLocalDpi xmlns:a14="http://schemas.microsoft.com/office/drawing/2010/main" val="0"/>
                </a:ext>
              </a:extLst>
            </a:blip>
            <a:srcRect/>
            <a:stretch>
              <a:fillRect l="-21000" r="-2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9" name="Group 61"/>
          <p:cNvGrpSpPr>
            <a:grpSpLocks/>
          </p:cNvGrpSpPr>
          <p:nvPr/>
        </p:nvGrpSpPr>
        <p:grpSpPr bwMode="auto">
          <a:xfrm>
            <a:off x="51799" y="1347386"/>
            <a:ext cx="8949966" cy="1569253"/>
            <a:chOff x="867" y="1149"/>
            <a:chExt cx="3025" cy="464"/>
          </a:xfrm>
        </p:grpSpPr>
        <p:grpSp>
          <p:nvGrpSpPr>
            <p:cNvPr id="20" name="Group 62"/>
            <p:cNvGrpSpPr>
              <a:grpSpLocks/>
            </p:cNvGrpSpPr>
            <p:nvPr/>
          </p:nvGrpSpPr>
          <p:grpSpPr bwMode="auto">
            <a:xfrm>
              <a:off x="867" y="1149"/>
              <a:ext cx="3025" cy="464"/>
              <a:chOff x="1234" y="1055"/>
              <a:chExt cx="3025" cy="464"/>
            </a:xfrm>
          </p:grpSpPr>
          <p:sp>
            <p:nvSpPr>
              <p:cNvPr id="22" name="Oval 63"/>
              <p:cNvSpPr>
                <a:spLocks noChangeArrowheads="1"/>
              </p:cNvSpPr>
              <p:nvPr/>
            </p:nvSpPr>
            <p:spPr bwMode="gray">
              <a:xfrm>
                <a:off x="1234" y="1144"/>
                <a:ext cx="304" cy="303"/>
              </a:xfrm>
              <a:prstGeom prst="ellipse">
                <a:avLst/>
              </a:prstGeom>
              <a:ln/>
              <a:extLst/>
            </p:spPr>
            <p:style>
              <a:lnRef idx="2">
                <a:schemeClr val="accent1"/>
              </a:lnRef>
              <a:fillRef idx="1">
                <a:schemeClr val="lt1"/>
              </a:fillRef>
              <a:effectRef idx="0">
                <a:schemeClr val="accent1"/>
              </a:effectRef>
              <a:fontRef idx="minor">
                <a:schemeClr val="dk1"/>
              </a:fontRef>
            </p:style>
            <p:txBody>
              <a:bodyPr wrap="none" anchor="ctr"/>
              <a:lstStyle/>
              <a:p>
                <a:pPr algn="l"/>
                <a:endParaRPr lang="en-US" b="1" smtClean="0">
                  <a:solidFill>
                    <a:srgbClr val="000000"/>
                  </a:solidFill>
                  <a:latin typeface="Arial" panose="020B0604020202020204" pitchFamily="34" charset="0"/>
                </a:endParaRPr>
              </a:p>
            </p:txBody>
          </p:sp>
          <p:sp>
            <p:nvSpPr>
              <p:cNvPr id="23" name="AutoShape 64"/>
              <p:cNvSpPr>
                <a:spLocks noChangeArrowheads="1"/>
              </p:cNvSpPr>
              <p:nvPr/>
            </p:nvSpPr>
            <p:spPr bwMode="gray">
              <a:xfrm>
                <a:off x="1336" y="1055"/>
                <a:ext cx="2923" cy="464"/>
              </a:xfrm>
              <a:prstGeom prst="roundRect">
                <a:avLst>
                  <a:gd name="adj" fmla="val 50000"/>
                </a:avLst>
              </a:prstGeom>
              <a:ln/>
              <a:extLst/>
            </p:spPr>
            <p:style>
              <a:lnRef idx="2">
                <a:schemeClr val="accent1"/>
              </a:lnRef>
              <a:fillRef idx="1">
                <a:schemeClr val="lt1"/>
              </a:fillRef>
              <a:effectRef idx="0">
                <a:schemeClr val="accent1"/>
              </a:effectRef>
              <a:fontRef idx="minor">
                <a:schemeClr val="dk1"/>
              </a:fontRef>
            </p:style>
            <p:txBody>
              <a:bodyPr wrap="none" anchor="ctr"/>
              <a:lstStyle/>
              <a:p>
                <a:pPr algn="l"/>
                <a:endParaRPr lang="en-US" b="1" smtClean="0">
                  <a:solidFill>
                    <a:srgbClr val="000000"/>
                  </a:solidFill>
                  <a:latin typeface="Arial" panose="020B0604020202020204" pitchFamily="34" charset="0"/>
                </a:endParaRPr>
              </a:p>
            </p:txBody>
          </p:sp>
        </p:grpSp>
        <p:sp>
          <p:nvSpPr>
            <p:cNvPr id="21" name="Oval 65"/>
            <p:cNvSpPr>
              <a:spLocks noChangeArrowheads="1"/>
            </p:cNvSpPr>
            <p:nvPr/>
          </p:nvSpPr>
          <p:spPr bwMode="gray">
            <a:xfrm>
              <a:off x="915" y="1276"/>
              <a:ext cx="211" cy="211"/>
            </a:xfrm>
            <a:prstGeom prst="ellipse">
              <a:avLst/>
            </a:prstGeom>
            <a:ln/>
            <a:extLst/>
          </p:spPr>
          <p:style>
            <a:lnRef idx="2">
              <a:schemeClr val="accent1"/>
            </a:lnRef>
            <a:fillRef idx="1">
              <a:schemeClr val="lt1"/>
            </a:fillRef>
            <a:effectRef idx="0">
              <a:schemeClr val="accent1"/>
            </a:effectRef>
            <a:fontRef idx="minor">
              <a:schemeClr val="dk1"/>
            </a:fontRef>
          </p:style>
          <p:txBody>
            <a:bodyPr wrap="none" anchor="ctr"/>
            <a:lstStyle/>
            <a:p>
              <a:pPr algn="l"/>
              <a:endParaRPr lang="en-US" sz="2800" b="1" dirty="0" smtClean="0">
                <a:solidFill>
                  <a:schemeClr val="bg1"/>
                </a:solidFill>
                <a:latin typeface="Arial" panose="020B0604020202020204" pitchFamily="34" charset="0"/>
              </a:endParaRPr>
            </a:p>
          </p:txBody>
        </p:sp>
      </p:grpSp>
      <p:sp>
        <p:nvSpPr>
          <p:cNvPr id="24" name="Text Box 12"/>
          <p:cNvSpPr txBox="1">
            <a:spLocks noChangeArrowheads="1"/>
          </p:cNvSpPr>
          <p:nvPr/>
        </p:nvSpPr>
        <p:spPr bwMode="auto">
          <a:xfrm>
            <a:off x="893962" y="1503258"/>
            <a:ext cx="764617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sz="2400" b="1" dirty="0" err="1" smtClean="0">
                <a:solidFill>
                  <a:srgbClr val="0000FF"/>
                </a:solidFill>
              </a:rPr>
              <a:t>Quan</a:t>
            </a:r>
            <a:r>
              <a:rPr lang="en-US" sz="2400" b="1" dirty="0" smtClean="0">
                <a:solidFill>
                  <a:srgbClr val="0000FF"/>
                </a:solidFill>
              </a:rPr>
              <a:t> </a:t>
            </a:r>
            <a:r>
              <a:rPr lang="en-US" sz="2400" b="1" dirty="0" err="1">
                <a:solidFill>
                  <a:srgbClr val="0000FF"/>
                </a:solidFill>
              </a:rPr>
              <a:t>hệ</a:t>
            </a:r>
            <a:r>
              <a:rPr lang="en-US" sz="2400" b="1" dirty="0">
                <a:solidFill>
                  <a:srgbClr val="0000FF"/>
                </a:solidFill>
              </a:rPr>
              <a:t> </a:t>
            </a:r>
            <a:r>
              <a:rPr lang="en-US" sz="2400" b="1" dirty="0" err="1">
                <a:solidFill>
                  <a:srgbClr val="0000FF"/>
                </a:solidFill>
              </a:rPr>
              <a:t>đối</a:t>
            </a:r>
            <a:r>
              <a:rPr lang="en-US" sz="2400" b="1" dirty="0">
                <a:solidFill>
                  <a:srgbClr val="0000FF"/>
                </a:solidFill>
              </a:rPr>
              <a:t> </a:t>
            </a:r>
            <a:r>
              <a:rPr lang="en-US" sz="2400" b="1" dirty="0" err="1">
                <a:solidFill>
                  <a:srgbClr val="0000FF"/>
                </a:solidFill>
              </a:rPr>
              <a:t>ngoại</a:t>
            </a:r>
            <a:r>
              <a:rPr lang="en-US" sz="2400" b="1" dirty="0">
                <a:solidFill>
                  <a:srgbClr val="0000FF"/>
                </a:solidFill>
              </a:rPr>
              <a:t>, </a:t>
            </a:r>
            <a:r>
              <a:rPr lang="en-US" sz="2400" b="1" dirty="0" err="1">
                <a:solidFill>
                  <a:srgbClr val="0000FF"/>
                </a:solidFill>
              </a:rPr>
              <a:t>hội</a:t>
            </a:r>
            <a:r>
              <a:rPr lang="en-US" sz="2400" b="1" dirty="0">
                <a:solidFill>
                  <a:srgbClr val="0000FF"/>
                </a:solidFill>
              </a:rPr>
              <a:t> </a:t>
            </a:r>
            <a:r>
              <a:rPr lang="en-US" sz="2400" b="1" dirty="0" err="1">
                <a:solidFill>
                  <a:srgbClr val="0000FF"/>
                </a:solidFill>
              </a:rPr>
              <a:t>nhập</a:t>
            </a:r>
            <a:r>
              <a:rPr lang="en-US" sz="2400" b="1" dirty="0">
                <a:solidFill>
                  <a:srgbClr val="0000FF"/>
                </a:solidFill>
              </a:rPr>
              <a:t> </a:t>
            </a:r>
            <a:r>
              <a:rPr lang="en-US" sz="2400" b="1" dirty="0" err="1">
                <a:solidFill>
                  <a:srgbClr val="0000FF"/>
                </a:solidFill>
              </a:rPr>
              <a:t>quốc</a:t>
            </a:r>
            <a:r>
              <a:rPr lang="en-US" sz="2400" b="1" dirty="0">
                <a:solidFill>
                  <a:srgbClr val="0000FF"/>
                </a:solidFill>
              </a:rPr>
              <a:t> </a:t>
            </a:r>
            <a:r>
              <a:rPr lang="en-US" sz="2400" b="1" dirty="0" err="1">
                <a:solidFill>
                  <a:srgbClr val="0000FF"/>
                </a:solidFill>
              </a:rPr>
              <a:t>tế</a:t>
            </a:r>
            <a:r>
              <a:rPr lang="en-US" sz="2400" b="1" dirty="0">
                <a:solidFill>
                  <a:srgbClr val="0000FF"/>
                </a:solidFill>
              </a:rPr>
              <a:t> </a:t>
            </a:r>
            <a:r>
              <a:rPr lang="en-US" sz="2400" b="1" dirty="0" err="1">
                <a:solidFill>
                  <a:srgbClr val="0000FF"/>
                </a:solidFill>
              </a:rPr>
              <a:t>ngày</a:t>
            </a:r>
            <a:r>
              <a:rPr lang="en-US" sz="2400" b="1" dirty="0">
                <a:solidFill>
                  <a:srgbClr val="0000FF"/>
                </a:solidFill>
              </a:rPr>
              <a:t> </a:t>
            </a:r>
            <a:r>
              <a:rPr lang="en-US" sz="2400" b="1" dirty="0" err="1">
                <a:solidFill>
                  <a:srgbClr val="0000FF"/>
                </a:solidFill>
              </a:rPr>
              <a:t>càng</a:t>
            </a:r>
            <a:r>
              <a:rPr lang="en-US" sz="2400" b="1" dirty="0">
                <a:solidFill>
                  <a:srgbClr val="0000FF"/>
                </a:solidFill>
              </a:rPr>
              <a:t> </a:t>
            </a:r>
            <a:r>
              <a:rPr lang="en-US" sz="2400" b="1" dirty="0" err="1">
                <a:solidFill>
                  <a:srgbClr val="0000FF"/>
                </a:solidFill>
              </a:rPr>
              <a:t>sâu</a:t>
            </a:r>
            <a:r>
              <a:rPr lang="en-US" sz="2400" b="1" dirty="0">
                <a:solidFill>
                  <a:srgbClr val="0000FF"/>
                </a:solidFill>
              </a:rPr>
              <a:t> </a:t>
            </a:r>
            <a:r>
              <a:rPr lang="en-US" sz="2400" b="1" dirty="0" err="1" smtClean="0">
                <a:solidFill>
                  <a:srgbClr val="0000FF"/>
                </a:solidFill>
              </a:rPr>
              <a:t>rộng</a:t>
            </a:r>
            <a:r>
              <a:rPr lang="en-US" sz="2400" b="1" dirty="0" smtClean="0">
                <a:solidFill>
                  <a:srgbClr val="0000FF"/>
                </a:solidFill>
              </a:rPr>
              <a:t>, </a:t>
            </a:r>
            <a:r>
              <a:rPr lang="en-US" sz="2400" b="1" dirty="0" err="1" smtClean="0">
                <a:solidFill>
                  <a:srgbClr val="0000FF"/>
                </a:solidFill>
              </a:rPr>
              <a:t>có</a:t>
            </a:r>
            <a:r>
              <a:rPr lang="en-US" sz="2400" b="1" dirty="0" smtClean="0">
                <a:solidFill>
                  <a:srgbClr val="0000FF"/>
                </a:solidFill>
              </a:rPr>
              <a:t> </a:t>
            </a:r>
            <a:r>
              <a:rPr lang="en-US" sz="2400" b="1" dirty="0" err="1">
                <a:solidFill>
                  <a:srgbClr val="0000FF"/>
                </a:solidFill>
              </a:rPr>
              <a:t>hiệu</a:t>
            </a:r>
            <a:r>
              <a:rPr lang="en-US" sz="2400" b="1" dirty="0">
                <a:solidFill>
                  <a:srgbClr val="0000FF"/>
                </a:solidFill>
              </a:rPr>
              <a:t> </a:t>
            </a:r>
            <a:r>
              <a:rPr lang="en-US" sz="2400" b="1" dirty="0" err="1">
                <a:solidFill>
                  <a:srgbClr val="0000FF"/>
                </a:solidFill>
              </a:rPr>
              <a:t>quả</a:t>
            </a:r>
            <a:r>
              <a:rPr lang="en-US" sz="2400" b="1" dirty="0">
                <a:solidFill>
                  <a:srgbClr val="0000FF"/>
                </a:solidFill>
              </a:rPr>
              <a:t>. </a:t>
            </a:r>
            <a:r>
              <a:rPr lang="en-US" sz="2400" b="1" dirty="0" err="1">
                <a:solidFill>
                  <a:srgbClr val="0000FF"/>
                </a:solidFill>
              </a:rPr>
              <a:t>Vị</a:t>
            </a:r>
            <a:r>
              <a:rPr lang="en-US" sz="2400" b="1" dirty="0">
                <a:solidFill>
                  <a:srgbClr val="0000FF"/>
                </a:solidFill>
              </a:rPr>
              <a:t> </a:t>
            </a:r>
            <a:r>
              <a:rPr lang="en-US" sz="2400" b="1" dirty="0" err="1">
                <a:solidFill>
                  <a:srgbClr val="0000FF"/>
                </a:solidFill>
              </a:rPr>
              <a:t>thế</a:t>
            </a:r>
            <a:r>
              <a:rPr lang="en-US" sz="2400" b="1" dirty="0">
                <a:solidFill>
                  <a:srgbClr val="0000FF"/>
                </a:solidFill>
              </a:rPr>
              <a:t>, </a:t>
            </a:r>
            <a:r>
              <a:rPr lang="en-US" sz="2400" b="1" dirty="0" err="1">
                <a:solidFill>
                  <a:srgbClr val="0000FF"/>
                </a:solidFill>
              </a:rPr>
              <a:t>uy</a:t>
            </a:r>
            <a:r>
              <a:rPr lang="en-US" sz="2400" b="1" dirty="0">
                <a:solidFill>
                  <a:srgbClr val="0000FF"/>
                </a:solidFill>
              </a:rPr>
              <a:t> </a:t>
            </a:r>
            <a:r>
              <a:rPr lang="en-US" sz="2400" b="1" dirty="0" err="1">
                <a:solidFill>
                  <a:srgbClr val="0000FF"/>
                </a:solidFill>
              </a:rPr>
              <a:t>tín</a:t>
            </a:r>
            <a:r>
              <a:rPr lang="en-US" sz="2400" b="1" dirty="0">
                <a:solidFill>
                  <a:srgbClr val="0000FF"/>
                </a:solidFill>
              </a:rPr>
              <a:t> </a:t>
            </a:r>
            <a:r>
              <a:rPr lang="en-US" sz="2400" b="1" dirty="0" err="1">
                <a:solidFill>
                  <a:srgbClr val="0000FF"/>
                </a:solidFill>
              </a:rPr>
              <a:t>quốc</a:t>
            </a:r>
            <a:r>
              <a:rPr lang="en-US" sz="2400" b="1" dirty="0">
                <a:solidFill>
                  <a:srgbClr val="0000FF"/>
                </a:solidFill>
              </a:rPr>
              <a:t> </a:t>
            </a:r>
            <a:r>
              <a:rPr lang="en-US" sz="2400" b="1" dirty="0" err="1">
                <a:solidFill>
                  <a:srgbClr val="0000FF"/>
                </a:solidFill>
              </a:rPr>
              <a:t>tế</a:t>
            </a:r>
            <a:r>
              <a:rPr lang="en-US" sz="2400" b="1" dirty="0">
                <a:solidFill>
                  <a:srgbClr val="0000FF"/>
                </a:solidFill>
              </a:rPr>
              <a:t> </a:t>
            </a:r>
            <a:r>
              <a:rPr lang="en-US" sz="2400" b="1" dirty="0" err="1">
                <a:solidFill>
                  <a:srgbClr val="0000FF"/>
                </a:solidFill>
              </a:rPr>
              <a:t>của</a:t>
            </a:r>
            <a:r>
              <a:rPr lang="en-US" sz="2400" b="1" dirty="0">
                <a:solidFill>
                  <a:srgbClr val="0000FF"/>
                </a:solidFill>
              </a:rPr>
              <a:t> </a:t>
            </a:r>
            <a:r>
              <a:rPr lang="en-US" sz="2400" b="1" dirty="0" err="1">
                <a:solidFill>
                  <a:srgbClr val="0000FF"/>
                </a:solidFill>
              </a:rPr>
              <a:t>nước</a:t>
            </a:r>
            <a:r>
              <a:rPr lang="en-US" sz="2400" b="1" dirty="0">
                <a:solidFill>
                  <a:srgbClr val="0000FF"/>
                </a:solidFill>
              </a:rPr>
              <a:t> ta </a:t>
            </a:r>
            <a:r>
              <a:rPr lang="en-US" sz="2400" b="1" dirty="0" err="1">
                <a:solidFill>
                  <a:srgbClr val="0000FF"/>
                </a:solidFill>
              </a:rPr>
              <a:t>tiếp</a:t>
            </a:r>
            <a:r>
              <a:rPr lang="en-US" sz="2400" b="1" dirty="0">
                <a:solidFill>
                  <a:srgbClr val="0000FF"/>
                </a:solidFill>
              </a:rPr>
              <a:t> </a:t>
            </a:r>
            <a:r>
              <a:rPr lang="en-US" sz="2400" b="1" dirty="0" err="1">
                <a:solidFill>
                  <a:srgbClr val="0000FF"/>
                </a:solidFill>
              </a:rPr>
              <a:t>tục</a:t>
            </a:r>
            <a:r>
              <a:rPr lang="en-US" sz="2400" b="1" dirty="0">
                <a:solidFill>
                  <a:srgbClr val="0000FF"/>
                </a:solidFill>
              </a:rPr>
              <a:t> </a:t>
            </a:r>
            <a:r>
              <a:rPr lang="en-US" sz="2400" b="1" dirty="0" err="1">
                <a:solidFill>
                  <a:srgbClr val="0000FF"/>
                </a:solidFill>
              </a:rPr>
              <a:t>được</a:t>
            </a:r>
            <a:r>
              <a:rPr lang="en-US" sz="2400" b="1" dirty="0">
                <a:solidFill>
                  <a:srgbClr val="0000FF"/>
                </a:solidFill>
              </a:rPr>
              <a:t> </a:t>
            </a:r>
            <a:r>
              <a:rPr lang="en-US" sz="2400" b="1" dirty="0" err="1">
                <a:solidFill>
                  <a:srgbClr val="0000FF"/>
                </a:solidFill>
              </a:rPr>
              <a:t>nâng</a:t>
            </a:r>
            <a:r>
              <a:rPr lang="en-US" sz="2400" b="1" dirty="0">
                <a:solidFill>
                  <a:srgbClr val="0000FF"/>
                </a:solidFill>
              </a:rPr>
              <a:t> </a:t>
            </a:r>
            <a:r>
              <a:rPr lang="en-US" sz="2400" b="1" dirty="0" err="1">
                <a:solidFill>
                  <a:srgbClr val="0000FF"/>
                </a:solidFill>
              </a:rPr>
              <a:t>cao</a:t>
            </a:r>
            <a:r>
              <a:rPr lang="en-US" sz="2400" b="1" dirty="0">
                <a:solidFill>
                  <a:srgbClr val="0000FF"/>
                </a:solidFill>
              </a:rPr>
              <a:t>.</a:t>
            </a:r>
          </a:p>
        </p:txBody>
      </p:sp>
      <p:graphicFrame>
        <p:nvGraphicFramePr>
          <p:cNvPr id="27" name="Table 26"/>
          <p:cNvGraphicFramePr>
            <a:graphicFrameLocks noGrp="1"/>
          </p:cNvGraphicFramePr>
          <p:nvPr>
            <p:extLst>
              <p:ext uri="{D42A27DB-BD31-4B8C-83A1-F6EECF244321}">
                <p14:modId xmlns:p14="http://schemas.microsoft.com/office/powerpoint/2010/main" val="3180201696"/>
              </p:ext>
            </p:extLst>
          </p:nvPr>
        </p:nvGraphicFramePr>
        <p:xfrm>
          <a:off x="259612" y="3333103"/>
          <a:ext cx="8839199" cy="3524896"/>
        </p:xfrm>
        <a:graphic>
          <a:graphicData uri="http://schemas.openxmlformats.org/drawingml/2006/table">
            <a:tbl>
              <a:tblPr firstRow="1" firstCol="1" bandRow="1">
                <a:tableStyleId>{08FB837D-C827-4EFA-A057-4D05807E0F7C}</a:tableStyleId>
              </a:tblPr>
              <a:tblGrid>
                <a:gridCol w="1645388">
                  <a:extLst>
                    <a:ext uri="{9D8B030D-6E8A-4147-A177-3AD203B41FA5}">
                      <a16:colId xmlns:a16="http://schemas.microsoft.com/office/drawing/2014/main" xmlns="" val="20000"/>
                    </a:ext>
                  </a:extLst>
                </a:gridCol>
                <a:gridCol w="1752600">
                  <a:extLst>
                    <a:ext uri="{9D8B030D-6E8A-4147-A177-3AD203B41FA5}">
                      <a16:colId xmlns:a16="http://schemas.microsoft.com/office/drawing/2014/main" xmlns="" val="20001"/>
                    </a:ext>
                  </a:extLst>
                </a:gridCol>
                <a:gridCol w="1600200">
                  <a:extLst>
                    <a:ext uri="{9D8B030D-6E8A-4147-A177-3AD203B41FA5}">
                      <a16:colId xmlns:a16="http://schemas.microsoft.com/office/drawing/2014/main" xmlns="" val="20002"/>
                    </a:ext>
                  </a:extLst>
                </a:gridCol>
                <a:gridCol w="1600200">
                  <a:extLst>
                    <a:ext uri="{9D8B030D-6E8A-4147-A177-3AD203B41FA5}">
                      <a16:colId xmlns:a16="http://schemas.microsoft.com/office/drawing/2014/main" xmlns="" val="20003"/>
                    </a:ext>
                  </a:extLst>
                </a:gridCol>
                <a:gridCol w="2240811">
                  <a:extLst>
                    <a:ext uri="{9D8B030D-6E8A-4147-A177-3AD203B41FA5}">
                      <a16:colId xmlns:a16="http://schemas.microsoft.com/office/drawing/2014/main" xmlns="" val="20004"/>
                    </a:ext>
                  </a:extLst>
                </a:gridCol>
              </a:tblGrid>
              <a:tr h="1762448">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lnSpc>
                          <a:spcPct val="100000"/>
                        </a:lnSpc>
                        <a:spcBef>
                          <a:spcPts val="300"/>
                        </a:spcBef>
                        <a:spcAft>
                          <a:spcPts val="300"/>
                        </a:spcAft>
                      </a:pPr>
                      <a:r>
                        <a:rPr lang="en-US" sz="2800" dirty="0" err="1" smtClean="0">
                          <a:effectLst/>
                        </a:rPr>
                        <a:t>Quan</a:t>
                      </a:r>
                      <a:r>
                        <a:rPr lang="en-US" sz="2800" baseline="0" dirty="0" smtClean="0">
                          <a:effectLst/>
                        </a:rPr>
                        <a:t> </a:t>
                      </a:r>
                      <a:r>
                        <a:rPr lang="en-US" sz="2800" baseline="0" dirty="0" err="1" smtClean="0">
                          <a:effectLst/>
                        </a:rPr>
                        <a:t>hệ</a:t>
                      </a:r>
                      <a:r>
                        <a:rPr lang="en-US" sz="2800" baseline="0" dirty="0" smtClean="0">
                          <a:effectLst/>
                        </a:rPr>
                        <a:t> </a:t>
                      </a:r>
                      <a:r>
                        <a:rPr lang="en-US" sz="2800" baseline="0" dirty="0" err="1" smtClean="0">
                          <a:effectLst/>
                        </a:rPr>
                        <a:t>ngoại</a:t>
                      </a:r>
                      <a:r>
                        <a:rPr lang="en-US" sz="2800" baseline="0" dirty="0" smtClean="0">
                          <a:effectLst/>
                        </a:rPr>
                        <a:t> </a:t>
                      </a:r>
                      <a:r>
                        <a:rPr lang="en-US" sz="2800" baseline="0" dirty="0" err="1" smtClean="0">
                          <a:effectLst/>
                        </a:rPr>
                        <a:t>giao</a:t>
                      </a:r>
                      <a:endParaRPr lang="en-US" sz="2800" dirty="0">
                        <a:solidFill>
                          <a:srgbClr val="C00000"/>
                        </a:solidFill>
                        <a:effectLst/>
                        <a:latin typeface="Times New Roman" pitchFamily="18" charset="0"/>
                        <a:ea typeface="Calibri"/>
                        <a:cs typeface="Times New Roman" pitchFamily="18" charset="0"/>
                      </a:endParaRPr>
                    </a:p>
                  </a:txBody>
                  <a:tcPr marL="19050" marR="19050" marT="0" marB="0" anchor="ct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lnSpc>
                          <a:spcPct val="100000"/>
                        </a:lnSpc>
                        <a:spcBef>
                          <a:spcPts val="300"/>
                        </a:spcBef>
                        <a:spcAft>
                          <a:spcPts val="300"/>
                        </a:spcAft>
                      </a:pPr>
                      <a:r>
                        <a:rPr lang="en-US" sz="2800" smtClean="0">
                          <a:effectLst/>
                        </a:rPr>
                        <a:t>Quan hệ</a:t>
                      </a:r>
                      <a:r>
                        <a:rPr lang="en-US" sz="2800" baseline="0" smtClean="0">
                          <a:effectLst/>
                        </a:rPr>
                        <a:t> kinh tế</a:t>
                      </a:r>
                      <a:endParaRPr lang="en-US" sz="2800" dirty="0">
                        <a:solidFill>
                          <a:srgbClr val="C00000"/>
                        </a:solidFill>
                        <a:effectLst/>
                        <a:latin typeface="Times New Roman" pitchFamily="18" charset="0"/>
                        <a:ea typeface="Calibri"/>
                        <a:cs typeface="Times New Roman" pitchFamily="18" charset="0"/>
                      </a:endParaRPr>
                    </a:p>
                  </a:txBody>
                  <a:tcPr marL="19050" marR="1905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300"/>
                        </a:spcBef>
                        <a:spcAft>
                          <a:spcPts val="300"/>
                        </a:spcAft>
                      </a:pPr>
                      <a:r>
                        <a:rPr lang="en-US" sz="2800" smtClean="0">
                          <a:effectLst/>
                        </a:rPr>
                        <a:t>Đối</a:t>
                      </a:r>
                      <a:r>
                        <a:rPr lang="en-US" sz="2800" baseline="0" smtClean="0">
                          <a:effectLst/>
                        </a:rPr>
                        <a:t> tác chiến lược</a:t>
                      </a:r>
                      <a:endParaRPr lang="en-US" sz="2800" b="1">
                        <a:solidFill>
                          <a:srgbClr val="C00000"/>
                        </a:solidFill>
                        <a:effectLst/>
                        <a:latin typeface="Times New Roman" pitchFamily="18" charset="0"/>
                        <a:ea typeface="Calibri"/>
                        <a:cs typeface="Times New Roman" pitchFamily="18" charset="0"/>
                      </a:endParaRPr>
                    </a:p>
                  </a:txBody>
                  <a:tcPr marL="19050" marR="1905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300"/>
                        </a:spcBef>
                        <a:spcAft>
                          <a:spcPts val="300"/>
                        </a:spcAft>
                      </a:pPr>
                      <a:r>
                        <a:rPr lang="en-US" sz="2800" smtClean="0">
                          <a:effectLst/>
                        </a:rPr>
                        <a:t>Đối</a:t>
                      </a:r>
                      <a:r>
                        <a:rPr lang="en-US" sz="2800" baseline="0" smtClean="0">
                          <a:effectLst/>
                        </a:rPr>
                        <a:t> tác toàn diện</a:t>
                      </a:r>
                      <a:endParaRPr lang="en-US" sz="2800" b="1">
                        <a:solidFill>
                          <a:srgbClr val="C00000"/>
                        </a:solidFill>
                        <a:effectLst/>
                        <a:latin typeface="Times New Roman" pitchFamily="18" charset="0"/>
                        <a:ea typeface="Calibri"/>
                        <a:cs typeface="Times New Roman" pitchFamily="18" charset="0"/>
                      </a:endParaRPr>
                    </a:p>
                  </a:txBody>
                  <a:tcPr marL="19050" marR="19050" marT="0" marB="0" anchor="ctr"/>
                </a:tc>
                <a:tc rowSpan="2">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lnSpc>
                          <a:spcPct val="100000"/>
                        </a:lnSpc>
                        <a:spcBef>
                          <a:spcPts val="300"/>
                        </a:spcBef>
                        <a:spcAft>
                          <a:spcPts val="300"/>
                        </a:spcAft>
                      </a:pPr>
                      <a:r>
                        <a:rPr lang="en-US" sz="2800" dirty="0" smtClean="0">
                          <a:effectLst/>
                        </a:rPr>
                        <a:t>VN </a:t>
                      </a:r>
                      <a:r>
                        <a:rPr lang="en-US" sz="2800" baseline="0" dirty="0" err="1" smtClean="0">
                          <a:effectLst/>
                        </a:rPr>
                        <a:t>là</a:t>
                      </a:r>
                      <a:r>
                        <a:rPr lang="en-US" sz="2800" baseline="0" dirty="0" smtClean="0">
                          <a:effectLst/>
                        </a:rPr>
                        <a:t> </a:t>
                      </a:r>
                      <a:r>
                        <a:rPr lang="en-US" sz="2800" baseline="0" dirty="0" err="1" smtClean="0">
                          <a:effectLst/>
                        </a:rPr>
                        <a:t>thành</a:t>
                      </a:r>
                      <a:r>
                        <a:rPr lang="en-US" sz="2800" baseline="0" dirty="0" smtClean="0">
                          <a:effectLst/>
                        </a:rPr>
                        <a:t> </a:t>
                      </a:r>
                      <a:r>
                        <a:rPr lang="en-US" sz="2800" baseline="0" dirty="0" err="1" smtClean="0">
                          <a:effectLst/>
                        </a:rPr>
                        <a:t>viên</a:t>
                      </a:r>
                      <a:r>
                        <a:rPr lang="en-US" sz="2800" baseline="0" dirty="0" smtClean="0">
                          <a:effectLst/>
                        </a:rPr>
                        <a:t> </a:t>
                      </a:r>
                      <a:r>
                        <a:rPr lang="en-US" sz="2800" baseline="0" dirty="0" err="1" smtClean="0">
                          <a:effectLst/>
                        </a:rPr>
                        <a:t>của</a:t>
                      </a:r>
                      <a:r>
                        <a:rPr lang="en-US" sz="2800" baseline="0" dirty="0" smtClean="0">
                          <a:effectLst/>
                        </a:rPr>
                        <a:t> </a:t>
                      </a:r>
                      <a:r>
                        <a:rPr lang="en-US" sz="2800" baseline="0" dirty="0" err="1" smtClean="0">
                          <a:effectLst/>
                        </a:rPr>
                        <a:t>hầu</a:t>
                      </a:r>
                      <a:r>
                        <a:rPr lang="en-US" sz="2800" baseline="0" dirty="0" smtClean="0">
                          <a:effectLst/>
                        </a:rPr>
                        <a:t> </a:t>
                      </a:r>
                      <a:r>
                        <a:rPr lang="en-US" sz="2800" baseline="0" dirty="0" err="1" smtClean="0">
                          <a:effectLst/>
                        </a:rPr>
                        <a:t>hết</a:t>
                      </a:r>
                      <a:r>
                        <a:rPr lang="en-US" sz="2800" baseline="0" dirty="0" smtClean="0">
                          <a:effectLst/>
                        </a:rPr>
                        <a:t> </a:t>
                      </a:r>
                      <a:r>
                        <a:rPr lang="en-US" sz="2800" baseline="0" dirty="0" err="1" smtClean="0">
                          <a:effectLst/>
                        </a:rPr>
                        <a:t>các</a:t>
                      </a:r>
                      <a:r>
                        <a:rPr lang="en-US" sz="2800" baseline="0" dirty="0" smtClean="0">
                          <a:effectLst/>
                        </a:rPr>
                        <a:t> </a:t>
                      </a:r>
                      <a:r>
                        <a:rPr lang="en-US" sz="2800" baseline="0" dirty="0" err="1" smtClean="0">
                          <a:effectLst/>
                        </a:rPr>
                        <a:t>tổ</a:t>
                      </a:r>
                      <a:r>
                        <a:rPr lang="en-US" sz="2800" baseline="0" dirty="0" smtClean="0">
                          <a:effectLst/>
                        </a:rPr>
                        <a:t> </a:t>
                      </a:r>
                      <a:r>
                        <a:rPr lang="en-US" sz="2800" baseline="0" dirty="0" err="1" smtClean="0">
                          <a:effectLst/>
                        </a:rPr>
                        <a:t>chức</a:t>
                      </a:r>
                      <a:r>
                        <a:rPr lang="en-US" sz="2800" baseline="0" dirty="0" smtClean="0">
                          <a:effectLst/>
                        </a:rPr>
                        <a:t> </a:t>
                      </a:r>
                      <a:r>
                        <a:rPr lang="en-US" sz="2800" baseline="0" dirty="0" err="1" smtClean="0">
                          <a:effectLst/>
                        </a:rPr>
                        <a:t>khu</a:t>
                      </a:r>
                      <a:r>
                        <a:rPr lang="en-US" sz="2800" baseline="0" dirty="0" smtClean="0">
                          <a:effectLst/>
                        </a:rPr>
                        <a:t> </a:t>
                      </a:r>
                      <a:r>
                        <a:rPr lang="en-US" sz="2800" baseline="0" dirty="0" err="1" smtClean="0">
                          <a:effectLst/>
                        </a:rPr>
                        <a:t>vực</a:t>
                      </a:r>
                      <a:r>
                        <a:rPr lang="en-US" sz="2800" baseline="0" dirty="0" smtClean="0">
                          <a:effectLst/>
                        </a:rPr>
                        <a:t> </a:t>
                      </a:r>
                      <a:r>
                        <a:rPr lang="en-US" sz="2800" baseline="0" dirty="0" err="1" smtClean="0">
                          <a:effectLst/>
                        </a:rPr>
                        <a:t>và</a:t>
                      </a:r>
                      <a:r>
                        <a:rPr lang="en-US" sz="2800" baseline="0" dirty="0" smtClean="0">
                          <a:effectLst/>
                        </a:rPr>
                        <a:t> </a:t>
                      </a:r>
                      <a:r>
                        <a:rPr lang="en-US" sz="2800" baseline="0" dirty="0" err="1" smtClean="0">
                          <a:effectLst/>
                        </a:rPr>
                        <a:t>quốc</a:t>
                      </a:r>
                      <a:r>
                        <a:rPr lang="en-US" sz="2800" baseline="0" dirty="0" smtClean="0">
                          <a:effectLst/>
                        </a:rPr>
                        <a:t> </a:t>
                      </a:r>
                      <a:r>
                        <a:rPr lang="en-US" sz="2800" baseline="0" dirty="0" err="1" smtClean="0">
                          <a:effectLst/>
                        </a:rPr>
                        <a:t>tế</a:t>
                      </a:r>
                      <a:r>
                        <a:rPr lang="en-US" sz="2800" baseline="0" dirty="0" smtClean="0">
                          <a:effectLst/>
                        </a:rPr>
                        <a:t> </a:t>
                      </a:r>
                      <a:r>
                        <a:rPr lang="en-US" sz="2800" baseline="0" dirty="0" err="1" smtClean="0">
                          <a:effectLst/>
                        </a:rPr>
                        <a:t>lớn</a:t>
                      </a:r>
                      <a:endParaRPr lang="en-US" sz="2800" b="1" dirty="0">
                        <a:solidFill>
                          <a:srgbClr val="0000FF"/>
                        </a:solidFill>
                        <a:effectLst/>
                        <a:latin typeface="Times New Roman" pitchFamily="18" charset="0"/>
                        <a:ea typeface="Calibri"/>
                        <a:cs typeface="Times New Roman" pitchFamily="18" charset="0"/>
                      </a:endParaRPr>
                    </a:p>
                  </a:txBody>
                  <a:tcPr marL="19050" marR="19050" marT="0" marB="0" anchor="ctr"/>
                </a:tc>
                <a:extLst>
                  <a:ext uri="{0D108BD9-81ED-4DB2-BD59-A6C34878D82A}">
                    <a16:rowId xmlns:a16="http://schemas.microsoft.com/office/drawing/2014/main" xmlns="" val="10000"/>
                  </a:ext>
                </a:extLst>
              </a:tr>
              <a:tr h="1762448">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lnSpc>
                          <a:spcPct val="100000"/>
                        </a:lnSpc>
                        <a:spcBef>
                          <a:spcPts val="300"/>
                        </a:spcBef>
                        <a:spcAft>
                          <a:spcPts val="300"/>
                        </a:spcAft>
                      </a:pPr>
                      <a:r>
                        <a:rPr lang="en-US" sz="2800" baseline="0" dirty="0" smtClean="0">
                          <a:effectLst/>
                        </a:rPr>
                        <a:t>188 </a:t>
                      </a:r>
                      <a:r>
                        <a:rPr lang="en-US" sz="2800" baseline="0" dirty="0" err="1" smtClean="0">
                          <a:effectLst/>
                        </a:rPr>
                        <a:t>quốc</a:t>
                      </a:r>
                      <a:r>
                        <a:rPr lang="en-US" sz="2800" baseline="0" dirty="0" smtClean="0">
                          <a:effectLst/>
                        </a:rPr>
                        <a:t> </a:t>
                      </a:r>
                      <a:r>
                        <a:rPr lang="en-US" sz="2800" baseline="0" dirty="0" err="1" smtClean="0">
                          <a:effectLst/>
                        </a:rPr>
                        <a:t>gia</a:t>
                      </a:r>
                      <a:endParaRPr lang="en-US" sz="2800" baseline="0" dirty="0" smtClean="0">
                        <a:solidFill>
                          <a:schemeClr val="tx2"/>
                        </a:solidFill>
                        <a:effectLst/>
                        <a:latin typeface="Times New Roman" pitchFamily="18" charset="0"/>
                        <a:ea typeface="Calibri"/>
                        <a:cs typeface="Times New Roman" pitchFamily="18" charset="0"/>
                      </a:endParaRPr>
                    </a:p>
                  </a:txBody>
                  <a:tcPr marL="19050" marR="19050" marT="0" marB="0" anchor="ct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lnSpc>
                          <a:spcPct val="100000"/>
                        </a:lnSpc>
                        <a:spcBef>
                          <a:spcPts val="300"/>
                        </a:spcBef>
                        <a:spcAft>
                          <a:spcPts val="300"/>
                        </a:spcAft>
                      </a:pPr>
                      <a:r>
                        <a:rPr lang="en-US" sz="2800" smtClean="0">
                          <a:effectLst/>
                        </a:rPr>
                        <a:t>224 quốc</a:t>
                      </a:r>
                      <a:r>
                        <a:rPr lang="en-US" sz="2800" baseline="0" smtClean="0">
                          <a:effectLst/>
                        </a:rPr>
                        <a:t> gia, vùng lãnh thổ</a:t>
                      </a:r>
                      <a:endParaRPr lang="en-US" sz="2800" b="1" dirty="0">
                        <a:solidFill>
                          <a:schemeClr val="tx2"/>
                        </a:solidFill>
                        <a:effectLst/>
                        <a:latin typeface="Times New Roman" pitchFamily="18" charset="0"/>
                        <a:ea typeface="Calibri"/>
                        <a:cs typeface="Times New Roman" pitchFamily="18" charset="0"/>
                      </a:endParaRPr>
                    </a:p>
                  </a:txBody>
                  <a:tcPr marL="19050" marR="1905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300"/>
                        </a:spcBef>
                        <a:spcAft>
                          <a:spcPts val="300"/>
                        </a:spcAft>
                      </a:pPr>
                      <a:r>
                        <a:rPr lang="en-US" sz="2800" smtClean="0">
                          <a:effectLst/>
                        </a:rPr>
                        <a:t>15</a:t>
                      </a:r>
                      <a:r>
                        <a:rPr lang="en-US" sz="2800" baseline="0" smtClean="0">
                          <a:effectLst/>
                        </a:rPr>
                        <a:t> nước</a:t>
                      </a:r>
                      <a:endParaRPr lang="en-US" sz="2800" b="1">
                        <a:solidFill>
                          <a:schemeClr val="tx2"/>
                        </a:solidFill>
                        <a:effectLst/>
                        <a:latin typeface="Times New Roman" pitchFamily="18" charset="0"/>
                        <a:ea typeface="Calibri"/>
                        <a:cs typeface="Times New Roman" pitchFamily="18" charset="0"/>
                      </a:endParaRPr>
                    </a:p>
                  </a:txBody>
                  <a:tcPr marL="19050" marR="1905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300"/>
                        </a:spcBef>
                        <a:spcAft>
                          <a:spcPts val="300"/>
                        </a:spcAft>
                      </a:pPr>
                      <a:r>
                        <a:rPr lang="en-US" sz="2800" dirty="0" smtClean="0">
                          <a:effectLst/>
                        </a:rPr>
                        <a:t>11 </a:t>
                      </a:r>
                      <a:r>
                        <a:rPr lang="en-US" sz="2800" dirty="0" err="1" smtClean="0">
                          <a:effectLst/>
                        </a:rPr>
                        <a:t>nước</a:t>
                      </a:r>
                      <a:endParaRPr lang="en-US" sz="2800" b="1" dirty="0">
                        <a:solidFill>
                          <a:schemeClr val="tx2"/>
                        </a:solidFill>
                        <a:effectLst/>
                        <a:latin typeface="Times New Roman" pitchFamily="18" charset="0"/>
                        <a:ea typeface="Calibri"/>
                        <a:cs typeface="Times New Roman" pitchFamily="18" charset="0"/>
                      </a:endParaRPr>
                    </a:p>
                  </a:txBody>
                  <a:tcPr marL="19050" marR="19050" marT="0" marB="0" anchor="ctr"/>
                </a:tc>
                <a:tc vMerge="1">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lnSpc>
                          <a:spcPct val="100000"/>
                        </a:lnSpc>
                        <a:spcBef>
                          <a:spcPts val="300"/>
                        </a:spcBef>
                        <a:spcAft>
                          <a:spcPts val="300"/>
                        </a:spcAft>
                      </a:pPr>
                      <a:endParaRPr lang="en-US" sz="2800" b="1" dirty="0">
                        <a:solidFill>
                          <a:srgbClr val="0000FF"/>
                        </a:solidFill>
                        <a:effectLst/>
                        <a:latin typeface="Times New Roman" pitchFamily="18" charset="0"/>
                        <a:ea typeface="Calibri"/>
                        <a:cs typeface="Times New Roman" pitchFamily="18" charset="0"/>
                      </a:endParaRPr>
                    </a:p>
                  </a:txBody>
                  <a:tcPr marL="19050" marR="1905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10001"/>
                  </a:ext>
                </a:extLst>
              </a:tr>
            </a:tbl>
          </a:graphicData>
        </a:graphic>
      </p:graphicFrame>
      <p:sp>
        <p:nvSpPr>
          <p:cNvPr id="28" name="Rectangle 27"/>
          <p:cNvSpPr/>
          <p:nvPr/>
        </p:nvSpPr>
        <p:spPr>
          <a:xfrm>
            <a:off x="228600" y="3373760"/>
            <a:ext cx="8839200" cy="3484239"/>
          </a:xfrm>
          <a:prstGeom prst="rect">
            <a:avLst/>
          </a:prstGeom>
          <a:noFill/>
          <a:ln w="25400" cap="flat" cmpd="sng" algn="ctr">
            <a:solidFill>
              <a:srgbClr val="4F81BD">
                <a:shade val="50000"/>
              </a:srgbClr>
            </a:solidFill>
            <a:prstDash val="solid"/>
          </a:ln>
          <a:effectLst/>
        </p:spPr>
        <p:txBody>
          <a:bodyPr rtlCol="0" anchor="ctr"/>
          <a:lstStyle/>
          <a:p>
            <a:pPr fontAlgn="auto">
              <a:spcBef>
                <a:spcPts val="0"/>
              </a:spcBef>
              <a:spcAft>
                <a:spcPts val="0"/>
              </a:spcAft>
            </a:pPr>
            <a:endParaRPr lang="en-US" kern="0" smtClean="0">
              <a:solidFill>
                <a:prstClr val="white"/>
              </a:solidFill>
              <a:latin typeface="Calibri"/>
            </a:endParaRPr>
          </a:p>
        </p:txBody>
      </p:sp>
    </p:spTree>
    <p:extLst>
      <p:ext uri="{BB962C8B-B14F-4D97-AF65-F5344CB8AC3E}">
        <p14:creationId xmlns:p14="http://schemas.microsoft.com/office/powerpoint/2010/main" val="4287273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enternews.vn/media/uploaded/2015/12/anhdiendan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8680131"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5332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914400" y="228600"/>
            <a:ext cx="7162800" cy="12192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FF00"/>
                </a:solidFill>
                <a:latin typeface="Times New Roman" panose="02020603050405020304" pitchFamily="18" charset="0"/>
                <a:cs typeface="Times New Roman" panose="02020603050405020304" pitchFamily="18" charset="0"/>
              </a:rPr>
              <a:t>CƠ CHẾ QUẢN LÝ KINH TẾ</a:t>
            </a:r>
          </a:p>
          <a:p>
            <a:pPr algn="ctr"/>
            <a:r>
              <a:rPr lang="en-US" sz="3600" b="1" dirty="0" smtClean="0">
                <a:solidFill>
                  <a:srgbClr val="FFFF00"/>
                </a:solidFill>
                <a:latin typeface="Times New Roman" panose="02020603050405020304" pitchFamily="18" charset="0"/>
                <a:cs typeface="Times New Roman" panose="02020603050405020304" pitchFamily="18" charset="0"/>
              </a:rPr>
              <a:t>Ở ĐẠI HỘI IV</a:t>
            </a:r>
            <a:endParaRPr lang="en-US" sz="3600" b="1" dirty="0">
              <a:solidFill>
                <a:srgbClr val="FFFF00"/>
              </a:solidFill>
              <a:latin typeface="Times New Roman" panose="02020603050405020304" pitchFamily="18" charset="0"/>
              <a:cs typeface="Times New Roman" panose="02020603050405020304" pitchFamily="18" charset="0"/>
            </a:endParaRPr>
          </a:p>
        </p:txBody>
      </p:sp>
      <p:sp>
        <p:nvSpPr>
          <p:cNvPr id="3" name="Oval 2"/>
          <p:cNvSpPr/>
          <p:nvPr/>
        </p:nvSpPr>
        <p:spPr>
          <a:xfrm>
            <a:off x="762000" y="3124200"/>
            <a:ext cx="7391400" cy="3048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solidFill>
                <a:latin typeface="Times New Roman" panose="02020603050405020304" pitchFamily="18" charset="0"/>
                <a:cs typeface="Times New Roman" panose="02020603050405020304" pitchFamily="18" charset="0"/>
              </a:rPr>
              <a:t>CƠ CHẾ KẾ HOẠCH HÓA, TẬP TRUNG BAO CẤP</a:t>
            </a:r>
            <a:endParaRPr lang="en-US" sz="3600" b="1" dirty="0">
              <a:solidFill>
                <a:schemeClr val="tx1"/>
              </a:solidFill>
              <a:latin typeface="Times New Roman" panose="02020603050405020304" pitchFamily="18" charset="0"/>
              <a:cs typeface="Times New Roman" panose="02020603050405020304" pitchFamily="18" charset="0"/>
            </a:endParaRPr>
          </a:p>
        </p:txBody>
      </p:sp>
      <p:sp>
        <p:nvSpPr>
          <p:cNvPr id="4" name="Down Arrow 3"/>
          <p:cNvSpPr/>
          <p:nvPr/>
        </p:nvSpPr>
        <p:spPr>
          <a:xfrm>
            <a:off x="4076700" y="1752600"/>
            <a:ext cx="838200" cy="10668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4682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3954" y="365641"/>
            <a:ext cx="7082246" cy="430887"/>
          </a:xfrm>
          <a:prstGeom prst="rect">
            <a:avLst/>
          </a:prstGeom>
        </p:spPr>
        <p:txBody>
          <a:bodyPr wrap="square">
            <a:spAutoFit/>
          </a:bodyPr>
          <a:lstStyle/>
          <a:p>
            <a:r>
              <a:rPr lang="en-US" sz="2200" b="1" dirty="0" smtClean="0">
                <a:latin typeface="Arial" panose="020B0604020202020204" pitchFamily="34" charset="0"/>
                <a:cs typeface="Arial" panose="020B0604020202020204" pitchFamily="34" charset="0"/>
              </a:rPr>
              <a:t>b. H</a:t>
            </a:r>
            <a:r>
              <a:rPr lang="vi-VN" sz="2200" b="1" dirty="0" smtClean="0">
                <a:latin typeface="Arial" panose="020B0604020202020204" pitchFamily="34" charset="0"/>
                <a:cs typeface="Arial" panose="020B0604020202020204" pitchFamily="34" charset="0"/>
              </a:rPr>
              <a:t>ạn chế</a:t>
            </a:r>
            <a:r>
              <a:rPr lang="en-US" sz="2200" b="1" dirty="0" smtClean="0">
                <a:latin typeface="Arial" panose="020B0604020202020204" pitchFamily="34" charset="0"/>
                <a:cs typeface="Arial" panose="020B0604020202020204" pitchFamily="34" charset="0"/>
              </a:rPr>
              <a:t> </a:t>
            </a:r>
            <a:r>
              <a:rPr lang="en-US" sz="2200" b="1" dirty="0" err="1" smtClean="0">
                <a:latin typeface="Arial" panose="020B0604020202020204" pitchFamily="34" charset="0"/>
                <a:cs typeface="Arial" panose="020B0604020202020204" pitchFamily="34" charset="0"/>
              </a:rPr>
              <a:t>và</a:t>
            </a:r>
            <a:r>
              <a:rPr lang="en-US" sz="2200" b="1" dirty="0" smtClean="0">
                <a:latin typeface="Arial" panose="020B0604020202020204" pitchFamily="34" charset="0"/>
                <a:cs typeface="Arial" panose="020B0604020202020204" pitchFamily="34" charset="0"/>
              </a:rPr>
              <a:t> </a:t>
            </a:r>
            <a:r>
              <a:rPr lang="en-US" sz="2200" b="1" dirty="0" err="1" smtClean="0">
                <a:latin typeface="Arial" panose="020B0604020202020204" pitchFamily="34" charset="0"/>
                <a:cs typeface="Arial" panose="020B0604020202020204" pitchFamily="34" charset="0"/>
              </a:rPr>
              <a:t>một</a:t>
            </a:r>
            <a:r>
              <a:rPr lang="en-US" sz="2200" b="1" dirty="0" smtClean="0">
                <a:latin typeface="Arial" panose="020B0604020202020204" pitchFamily="34" charset="0"/>
                <a:cs typeface="Arial" panose="020B0604020202020204" pitchFamily="34" charset="0"/>
              </a:rPr>
              <a:t> </a:t>
            </a:r>
            <a:r>
              <a:rPr lang="en-US" sz="2200" b="1" dirty="0" err="1" smtClean="0">
                <a:latin typeface="Arial" panose="020B0604020202020204" pitchFamily="34" charset="0"/>
                <a:cs typeface="Arial" panose="020B0604020202020204" pitchFamily="34" charset="0"/>
              </a:rPr>
              <a:t>số</a:t>
            </a:r>
            <a:r>
              <a:rPr lang="en-US" sz="2200" b="1" dirty="0" smtClean="0">
                <a:latin typeface="Arial" panose="020B0604020202020204" pitchFamily="34" charset="0"/>
                <a:cs typeface="Arial" panose="020B0604020202020204" pitchFamily="34" charset="0"/>
              </a:rPr>
              <a:t> </a:t>
            </a:r>
            <a:r>
              <a:rPr lang="en-US" sz="2200" b="1" dirty="0" err="1" smtClean="0">
                <a:latin typeface="Arial" panose="020B0604020202020204" pitchFamily="34" charset="0"/>
                <a:cs typeface="Arial" panose="020B0604020202020204" pitchFamily="34" charset="0"/>
              </a:rPr>
              <a:t>kinh</a:t>
            </a:r>
            <a:r>
              <a:rPr lang="en-US" sz="2200" b="1" dirty="0" smtClean="0">
                <a:latin typeface="Arial" panose="020B0604020202020204" pitchFamily="34" charset="0"/>
                <a:cs typeface="Arial" panose="020B0604020202020204" pitchFamily="34" charset="0"/>
              </a:rPr>
              <a:t> </a:t>
            </a:r>
            <a:r>
              <a:rPr lang="en-US" sz="2200" b="1" dirty="0" err="1" smtClean="0">
                <a:latin typeface="Arial" panose="020B0604020202020204" pitchFamily="34" charset="0"/>
                <a:cs typeface="Arial" panose="020B0604020202020204" pitchFamily="34" charset="0"/>
              </a:rPr>
              <a:t>nghiệm</a:t>
            </a:r>
            <a:r>
              <a:rPr lang="vi-VN" sz="2200" b="1" dirty="0" smtClean="0">
                <a:latin typeface="Arial" panose="020B0604020202020204" pitchFamily="34" charset="0"/>
                <a:cs typeface="Arial" panose="020B0604020202020204" pitchFamily="34" charset="0"/>
              </a:rPr>
              <a:t> </a:t>
            </a:r>
            <a:endParaRPr lang="en-US" sz="2200" dirty="0">
              <a:latin typeface="Arial" panose="020B0604020202020204" pitchFamily="34" charset="0"/>
              <a:cs typeface="Arial" panose="020B0604020202020204" pitchFamily="34" charset="0"/>
            </a:endParaRPr>
          </a:p>
        </p:txBody>
      </p:sp>
      <p:sp>
        <p:nvSpPr>
          <p:cNvPr id="5" name="Rectangle 4"/>
          <p:cNvSpPr/>
          <p:nvPr/>
        </p:nvSpPr>
        <p:spPr>
          <a:xfrm>
            <a:off x="613954" y="1752600"/>
            <a:ext cx="7381876" cy="2123658"/>
          </a:xfrm>
          <a:prstGeom prst="rect">
            <a:avLst/>
          </a:prstGeom>
        </p:spPr>
        <p:txBody>
          <a:bodyPr wrap="square">
            <a:spAutoFit/>
          </a:bodyPr>
          <a:lstStyle/>
          <a:p>
            <a:pPr algn="just"/>
            <a:r>
              <a:rPr lang="vi-VN" sz="2200" i="1" dirty="0">
                <a:solidFill>
                  <a:srgbClr val="002060"/>
                </a:solidFill>
                <a:cs typeface="Times New Roman" panose="02020603050405020304" pitchFamily="18" charset="0"/>
              </a:rPr>
              <a:t>Công tác tổng kết thực tiễn, nghiên cứu lý luận còn bất cập</a:t>
            </a:r>
            <a:r>
              <a:rPr lang="vi-VN" sz="2200" i="1" dirty="0" smtClean="0">
                <a:solidFill>
                  <a:srgbClr val="002060"/>
                </a:solidFill>
                <a:cs typeface="Times New Roman" panose="02020603050405020304" pitchFamily="18" charset="0"/>
              </a:rPr>
              <a:t>,</a:t>
            </a:r>
            <a:r>
              <a:rPr lang="en-US" sz="2200" i="1" dirty="0" smtClean="0">
                <a:solidFill>
                  <a:srgbClr val="002060"/>
                </a:solidFill>
                <a:cs typeface="Times New Roman" panose="02020603050405020304" pitchFamily="18" charset="0"/>
              </a:rPr>
              <a:t> </a:t>
            </a:r>
            <a:r>
              <a:rPr lang="en-US" sz="2200" i="1" dirty="0" err="1" smtClean="0">
                <a:solidFill>
                  <a:srgbClr val="002060"/>
                </a:solidFill>
                <a:cs typeface="Times New Roman" panose="02020603050405020304" pitchFamily="18" charset="0"/>
              </a:rPr>
              <a:t>đặc</a:t>
            </a:r>
            <a:r>
              <a:rPr lang="en-US" sz="2200" i="1" dirty="0" smtClean="0">
                <a:solidFill>
                  <a:srgbClr val="002060"/>
                </a:solidFill>
                <a:cs typeface="Times New Roman" panose="02020603050405020304" pitchFamily="18" charset="0"/>
              </a:rPr>
              <a:t> </a:t>
            </a:r>
            <a:r>
              <a:rPr lang="en-US" sz="2200" i="1" dirty="0" err="1" smtClean="0">
                <a:solidFill>
                  <a:srgbClr val="002060"/>
                </a:solidFill>
                <a:cs typeface="Times New Roman" panose="02020603050405020304" pitchFamily="18" charset="0"/>
              </a:rPr>
              <a:t>biệt</a:t>
            </a:r>
            <a:r>
              <a:rPr lang="en-US" sz="2200" i="1" dirty="0" smtClean="0">
                <a:solidFill>
                  <a:srgbClr val="002060"/>
                </a:solidFill>
                <a:cs typeface="Times New Roman" panose="02020603050405020304" pitchFamily="18" charset="0"/>
              </a:rPr>
              <a:t> </a:t>
            </a:r>
            <a:r>
              <a:rPr lang="en-US" sz="2200" i="1" dirty="0" err="1" smtClean="0">
                <a:solidFill>
                  <a:srgbClr val="002060"/>
                </a:solidFill>
                <a:cs typeface="Times New Roman" panose="02020603050405020304" pitchFamily="18" charset="0"/>
              </a:rPr>
              <a:t>là</a:t>
            </a:r>
            <a:r>
              <a:rPr lang="en-US" sz="2200" dirty="0" smtClean="0">
                <a:cs typeface="Times New Roman" panose="02020603050405020304" pitchFamily="18" charset="0"/>
              </a:rPr>
              <a:t>:</a:t>
            </a:r>
          </a:p>
          <a:p>
            <a:pPr algn="just"/>
            <a:r>
              <a:rPr lang="en-US" sz="2200" dirty="0">
                <a:cs typeface="Times New Roman" panose="02020603050405020304" pitchFamily="18" charset="0"/>
              </a:rPr>
              <a:t>-</a:t>
            </a:r>
            <a:r>
              <a:rPr lang="en-US" sz="2200" dirty="0" smtClean="0">
                <a:cs typeface="Times New Roman" panose="02020603050405020304" pitchFamily="18" charset="0"/>
              </a:rPr>
              <a:t> C</a:t>
            </a:r>
            <a:r>
              <a:rPr lang="vi-VN" sz="2200" dirty="0" smtClean="0">
                <a:cs typeface="Times New Roman" panose="02020603050405020304" pitchFamily="18" charset="0"/>
              </a:rPr>
              <a:t>ơ </a:t>
            </a:r>
            <a:r>
              <a:rPr lang="vi-VN" sz="2200" dirty="0">
                <a:cs typeface="Times New Roman" panose="02020603050405020304" pitchFamily="18" charset="0"/>
              </a:rPr>
              <a:t>sở khoa học cho </a:t>
            </a:r>
            <a:r>
              <a:rPr lang="en-US" sz="2200" dirty="0" err="1" smtClean="0">
                <a:cs typeface="Times New Roman" panose="02020603050405020304" pitchFamily="18" charset="0"/>
              </a:rPr>
              <a:t>việc</a:t>
            </a:r>
            <a:r>
              <a:rPr lang="en-US" sz="2200" dirty="0">
                <a:cs typeface="Times New Roman" panose="02020603050405020304" pitchFamily="18" charset="0"/>
              </a:rPr>
              <a:t> </a:t>
            </a:r>
            <a:r>
              <a:rPr lang="vi-VN" sz="2200" dirty="0" smtClean="0">
                <a:cs typeface="Times New Roman" panose="02020603050405020304" pitchFamily="18" charset="0"/>
              </a:rPr>
              <a:t>hoạch </a:t>
            </a:r>
            <a:r>
              <a:rPr lang="vi-VN" sz="2200" dirty="0">
                <a:cs typeface="Times New Roman" panose="02020603050405020304" pitchFamily="18" charset="0"/>
              </a:rPr>
              <a:t>định đường lối của </a:t>
            </a:r>
            <a:r>
              <a:rPr lang="vi-VN" sz="2200" dirty="0" smtClean="0">
                <a:cs typeface="Times New Roman" panose="02020603050405020304" pitchFamily="18" charset="0"/>
              </a:rPr>
              <a:t>Đảng</a:t>
            </a:r>
            <a:r>
              <a:rPr lang="en-US" sz="2200" dirty="0" smtClean="0">
                <a:cs typeface="Times New Roman" panose="02020603050405020304" pitchFamily="18" charset="0"/>
              </a:rPr>
              <a:t>,</a:t>
            </a:r>
            <a:r>
              <a:rPr lang="vi-VN" sz="2200" dirty="0" smtClean="0">
                <a:cs typeface="Times New Roman" panose="02020603050405020304" pitchFamily="18" charset="0"/>
              </a:rPr>
              <a:t> chính sách</a:t>
            </a:r>
            <a:r>
              <a:rPr lang="en-US" sz="2200" dirty="0" smtClean="0">
                <a:cs typeface="Times New Roman" panose="02020603050405020304" pitchFamily="18" charset="0"/>
              </a:rPr>
              <a:t>,</a:t>
            </a:r>
            <a:r>
              <a:rPr lang="vi-VN" sz="2200" dirty="0" smtClean="0">
                <a:cs typeface="Times New Roman" panose="02020603050405020304" pitchFamily="18" charset="0"/>
              </a:rPr>
              <a:t> pháp </a:t>
            </a:r>
            <a:r>
              <a:rPr lang="vi-VN" sz="2200" dirty="0">
                <a:cs typeface="Times New Roman" panose="02020603050405020304" pitchFamily="18" charset="0"/>
              </a:rPr>
              <a:t>luật của </a:t>
            </a:r>
            <a:r>
              <a:rPr lang="en-US" sz="2200" dirty="0" smtClean="0">
                <a:cs typeface="Times New Roman" panose="02020603050405020304" pitchFamily="18" charset="0"/>
              </a:rPr>
              <a:t>NN</a:t>
            </a:r>
          </a:p>
          <a:p>
            <a:pPr algn="just"/>
            <a:r>
              <a:rPr lang="en-US" sz="2200" dirty="0" smtClean="0">
                <a:solidFill>
                  <a:srgbClr val="FF0000"/>
                </a:solidFill>
                <a:cs typeface="Times New Roman" panose="02020603050405020304" pitchFamily="18" charset="0"/>
              </a:rPr>
              <a:t>- L</a:t>
            </a:r>
            <a:r>
              <a:rPr lang="vi-VN" sz="2200" dirty="0" smtClean="0">
                <a:solidFill>
                  <a:srgbClr val="FF0000"/>
                </a:solidFill>
                <a:cs typeface="Times New Roman" panose="02020603050405020304" pitchFamily="18" charset="0"/>
              </a:rPr>
              <a:t>ý </a:t>
            </a:r>
            <a:r>
              <a:rPr lang="vi-VN" sz="2200" dirty="0">
                <a:solidFill>
                  <a:srgbClr val="FF0000"/>
                </a:solidFill>
                <a:cs typeface="Times New Roman" panose="02020603050405020304" pitchFamily="18" charset="0"/>
              </a:rPr>
              <a:t>luận về </a:t>
            </a:r>
            <a:r>
              <a:rPr lang="en-US" sz="2200" dirty="0" smtClean="0">
                <a:solidFill>
                  <a:srgbClr val="FF0000"/>
                </a:solidFill>
                <a:cs typeface="Times New Roman" panose="02020603050405020304" pitchFamily="18" charset="0"/>
              </a:rPr>
              <a:t>CNXH </a:t>
            </a:r>
            <a:r>
              <a:rPr lang="vi-VN" sz="2200" dirty="0" smtClean="0">
                <a:solidFill>
                  <a:srgbClr val="FF0000"/>
                </a:solidFill>
                <a:cs typeface="Times New Roman" panose="02020603050405020304" pitchFamily="18" charset="0"/>
              </a:rPr>
              <a:t>và </a:t>
            </a:r>
            <a:r>
              <a:rPr lang="vi-VN" sz="2200" dirty="0">
                <a:solidFill>
                  <a:srgbClr val="FF0000"/>
                </a:solidFill>
                <a:cs typeface="Times New Roman" panose="02020603050405020304" pitchFamily="18" charset="0"/>
              </a:rPr>
              <a:t>con đường đi lên </a:t>
            </a:r>
            <a:r>
              <a:rPr lang="en-US" sz="2200" dirty="0" smtClean="0">
                <a:solidFill>
                  <a:srgbClr val="FF0000"/>
                </a:solidFill>
                <a:cs typeface="Times New Roman" panose="02020603050405020304" pitchFamily="18" charset="0"/>
              </a:rPr>
              <a:t>CNXH</a:t>
            </a:r>
            <a:r>
              <a:rPr lang="vi-VN" sz="2200" dirty="0" smtClean="0">
                <a:solidFill>
                  <a:srgbClr val="FF0000"/>
                </a:solidFill>
                <a:cs typeface="Times New Roman" panose="02020603050405020304" pitchFamily="18" charset="0"/>
              </a:rPr>
              <a:t> còn một sổ vấn đề cần phải làm</a:t>
            </a:r>
            <a:r>
              <a:rPr lang="en-US" sz="2200" dirty="0" smtClean="0">
                <a:solidFill>
                  <a:srgbClr val="FF0000"/>
                </a:solidFill>
                <a:cs typeface="Times New Roman" panose="02020603050405020304" pitchFamily="18" charset="0"/>
              </a:rPr>
              <a:t> </a:t>
            </a:r>
            <a:r>
              <a:rPr lang="en-US" sz="2200" dirty="0" err="1" smtClean="0">
                <a:solidFill>
                  <a:srgbClr val="FF0000"/>
                </a:solidFill>
                <a:cs typeface="Times New Roman" panose="02020603050405020304" pitchFamily="18" charset="0"/>
              </a:rPr>
              <a:t>rõ</a:t>
            </a:r>
            <a:endParaRPr lang="en-US" sz="2200" dirty="0">
              <a:solidFill>
                <a:srgbClr val="FF0000"/>
              </a:solidFill>
              <a:cs typeface="Times New Roman" panose="02020603050405020304" pitchFamily="18" charset="0"/>
            </a:endParaRPr>
          </a:p>
        </p:txBody>
      </p:sp>
      <p:sp>
        <p:nvSpPr>
          <p:cNvPr id="6" name="Rectangle 5"/>
          <p:cNvSpPr/>
          <p:nvPr/>
        </p:nvSpPr>
        <p:spPr>
          <a:xfrm>
            <a:off x="641588" y="4038600"/>
            <a:ext cx="7283751" cy="1446550"/>
          </a:xfrm>
          <a:prstGeom prst="rect">
            <a:avLst/>
          </a:prstGeom>
        </p:spPr>
        <p:txBody>
          <a:bodyPr wrap="square">
            <a:spAutoFit/>
          </a:bodyPr>
          <a:lstStyle/>
          <a:p>
            <a:pPr algn="just"/>
            <a:r>
              <a:rPr lang="vi-VN" sz="2200" i="1" dirty="0">
                <a:solidFill>
                  <a:srgbClr val="002060"/>
                </a:solidFill>
                <a:cs typeface="Times New Roman" panose="02020603050405020304" pitchFamily="18" charset="0"/>
              </a:rPr>
              <a:t>Kinh tế </a:t>
            </a:r>
            <a:r>
              <a:rPr lang="vi-VN" sz="2200" dirty="0">
                <a:cs typeface="Times New Roman" panose="02020603050405020304" pitchFamily="18" charset="0"/>
              </a:rPr>
              <a:t>phát triển chưa bền vững, chưa tương xứng với tiềm </a:t>
            </a:r>
            <a:r>
              <a:rPr lang="vi-VN" sz="2200" dirty="0" smtClean="0">
                <a:cs typeface="Times New Roman" panose="02020603050405020304" pitchFamily="18" charset="0"/>
              </a:rPr>
              <a:t>năng</a:t>
            </a:r>
            <a:r>
              <a:rPr lang="en-US" sz="2200" dirty="0" smtClean="0">
                <a:cs typeface="Times New Roman" panose="02020603050405020304" pitchFamily="18" charset="0"/>
              </a:rPr>
              <a:t> </a:t>
            </a:r>
            <a:r>
              <a:rPr lang="vi-VN" sz="2200" dirty="0" smtClean="0">
                <a:cs typeface="Times New Roman" panose="02020603050405020304" pitchFamily="18" charset="0"/>
              </a:rPr>
              <a:t>và </a:t>
            </a:r>
            <a:r>
              <a:rPr lang="vi-VN" sz="2200" dirty="0">
                <a:cs typeface="Times New Roman" panose="02020603050405020304" pitchFamily="18" charset="0"/>
              </a:rPr>
              <a:t>thực tế nguồn lực được huy </a:t>
            </a:r>
            <a:r>
              <a:rPr lang="vi-VN" sz="2200" dirty="0" smtClean="0">
                <a:cs typeface="Times New Roman" panose="02020603050405020304" pitchFamily="18" charset="0"/>
              </a:rPr>
              <a:t>động</a:t>
            </a:r>
            <a:r>
              <a:rPr lang="en-US" sz="2200" dirty="0" smtClean="0">
                <a:cs typeface="Times New Roman" panose="02020603050405020304" pitchFamily="18" charset="0"/>
              </a:rPr>
              <a:t>. </a:t>
            </a:r>
            <a:r>
              <a:rPr lang="vi-VN" sz="2200" dirty="0" smtClean="0">
                <a:cs typeface="Times New Roman" panose="02020603050405020304" pitchFamily="18" charset="0"/>
              </a:rPr>
              <a:t>nền </a:t>
            </a:r>
            <a:r>
              <a:rPr lang="vi-VN" sz="2200" dirty="0">
                <a:cs typeface="Times New Roman" panose="02020603050405020304" pitchFamily="18" charset="0"/>
              </a:rPr>
              <a:t>tảng </a:t>
            </a:r>
            <a:r>
              <a:rPr lang="vi-VN" sz="2200" dirty="0" smtClean="0">
                <a:cs typeface="Times New Roman" panose="02020603050405020304" pitchFamily="18" charset="0"/>
              </a:rPr>
              <a:t>cơ </a:t>
            </a:r>
            <a:r>
              <a:rPr lang="vi-VN" sz="2200" dirty="0">
                <a:cs typeface="Times New Roman" panose="02020603050405020304" pitchFamily="18" charset="0"/>
              </a:rPr>
              <a:t>bản </a:t>
            </a:r>
            <a:r>
              <a:rPr lang="en-US" sz="2200" dirty="0" err="1" smtClean="0">
                <a:cs typeface="Times New Roman" panose="02020603050405020304" pitchFamily="18" charset="0"/>
              </a:rPr>
              <a:t>để</a:t>
            </a:r>
            <a:r>
              <a:rPr lang="en-US" sz="2200" dirty="0" smtClean="0">
                <a:cs typeface="Times New Roman" panose="02020603050405020304" pitchFamily="18" charset="0"/>
              </a:rPr>
              <a:t> </a:t>
            </a:r>
            <a:r>
              <a:rPr lang="vi-VN" sz="2200" dirty="0" smtClean="0">
                <a:cs typeface="Times New Roman" panose="02020603050405020304" pitchFamily="18" charset="0"/>
              </a:rPr>
              <a:t>trở </a:t>
            </a:r>
            <a:r>
              <a:rPr lang="vi-VN" sz="2200" dirty="0">
                <a:cs typeface="Times New Roman" panose="02020603050405020304" pitchFamily="18" charset="0"/>
              </a:rPr>
              <a:t>thành một nước </a:t>
            </a:r>
            <a:r>
              <a:rPr lang="en-US" sz="2200" dirty="0" smtClean="0">
                <a:cs typeface="Times New Roman" panose="02020603050405020304" pitchFamily="18" charset="0"/>
              </a:rPr>
              <a:t>CN </a:t>
            </a:r>
            <a:r>
              <a:rPr lang="vi-VN" sz="2200" dirty="0" smtClean="0">
                <a:cs typeface="Times New Roman" panose="02020603050405020304" pitchFamily="18" charset="0"/>
              </a:rPr>
              <a:t>theo </a:t>
            </a:r>
            <a:r>
              <a:rPr lang="vi-VN" sz="2200" dirty="0">
                <a:cs typeface="Times New Roman" panose="02020603050405020304" pitchFamily="18" charset="0"/>
              </a:rPr>
              <a:t>hướng </a:t>
            </a:r>
            <a:r>
              <a:rPr lang="vi-VN" sz="2200" dirty="0" smtClean="0">
                <a:cs typeface="Times New Roman" panose="02020603050405020304" pitchFamily="18" charset="0"/>
              </a:rPr>
              <a:t>hiện </a:t>
            </a:r>
            <a:r>
              <a:rPr lang="vi-VN" sz="2200" dirty="0">
                <a:cs typeface="Times New Roman" panose="02020603050405020304" pitchFamily="18" charset="0"/>
              </a:rPr>
              <a:t>đại không đạt được mục tiêu đề ra.</a:t>
            </a:r>
            <a:endParaRPr lang="en-US" sz="2200" dirty="0">
              <a:cs typeface="Times New Roman" panose="02020603050405020304" pitchFamily="18" charset="0"/>
            </a:endParaRPr>
          </a:p>
        </p:txBody>
      </p:sp>
      <p:sp>
        <p:nvSpPr>
          <p:cNvPr id="9" name="Rectangle 8"/>
          <p:cNvSpPr/>
          <p:nvPr/>
        </p:nvSpPr>
        <p:spPr>
          <a:xfrm>
            <a:off x="679149" y="843676"/>
            <a:ext cx="3595856" cy="430887"/>
          </a:xfrm>
          <a:prstGeom prst="rect">
            <a:avLst/>
          </a:prstGeom>
        </p:spPr>
        <p:txBody>
          <a:bodyPr wrap="none">
            <a:spAutoFit/>
          </a:bodyPr>
          <a:lstStyle/>
          <a:p>
            <a:r>
              <a:rPr lang="en-US" sz="2200" b="1" dirty="0">
                <a:latin typeface="Arial" panose="020B0604020202020204" pitchFamily="34" charset="0"/>
                <a:cs typeface="Arial" panose="020B0604020202020204" pitchFamily="34" charset="0"/>
              </a:rPr>
              <a:t>H</a:t>
            </a:r>
            <a:r>
              <a:rPr lang="vi-VN" sz="2200" b="1" dirty="0">
                <a:latin typeface="Arial" panose="020B0604020202020204" pitchFamily="34" charset="0"/>
                <a:cs typeface="Arial" panose="020B0604020202020204" pitchFamily="34" charset="0"/>
              </a:rPr>
              <a:t>ạn </a:t>
            </a:r>
            <a:r>
              <a:rPr lang="vi-VN" sz="2200" b="1" dirty="0" smtClean="0">
                <a:latin typeface="Arial" panose="020B0604020202020204" pitchFamily="34" charset="0"/>
                <a:cs typeface="Arial" panose="020B0604020202020204" pitchFamily="34" charset="0"/>
              </a:rPr>
              <a:t>chế</a:t>
            </a:r>
            <a:r>
              <a:rPr lang="en-US" sz="2200" b="1" dirty="0" smtClean="0">
                <a:latin typeface="Arial" panose="020B0604020202020204" pitchFamily="34" charset="0"/>
                <a:cs typeface="Arial" panose="020B0604020202020204" pitchFamily="34" charset="0"/>
              </a:rPr>
              <a:t> </a:t>
            </a:r>
            <a:r>
              <a:rPr lang="en-US" sz="2200" b="1" dirty="0" err="1" smtClean="0">
                <a:latin typeface="Arial" panose="020B0604020202020204" pitchFamily="34" charset="0"/>
                <a:cs typeface="Arial" panose="020B0604020202020204" pitchFamily="34" charset="0"/>
              </a:rPr>
              <a:t>và</a:t>
            </a:r>
            <a:r>
              <a:rPr lang="en-US" sz="2200" b="1" dirty="0" smtClean="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nguyên</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nhân</a:t>
            </a:r>
            <a:r>
              <a:rPr lang="en-US" sz="2200" b="1" dirty="0">
                <a:latin typeface="Arial" panose="020B0604020202020204" pitchFamily="34" charset="0"/>
                <a:cs typeface="Arial" panose="020B0604020202020204" pitchFamily="34" charset="0"/>
              </a:rPr>
              <a:t> </a:t>
            </a:r>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901435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365641"/>
            <a:ext cx="5674951" cy="492443"/>
          </a:xfrm>
          <a:prstGeom prst="rect">
            <a:avLst/>
          </a:prstGeom>
        </p:spPr>
        <p:txBody>
          <a:bodyPr wrap="none">
            <a:spAutoFit/>
          </a:bodyPr>
          <a:lstStyle/>
          <a:p>
            <a:r>
              <a:rPr lang="en-US" sz="2600" b="1" dirty="0" smtClean="0">
                <a:latin typeface="Arial" panose="020B0604020202020204" pitchFamily="34" charset="0"/>
                <a:cs typeface="Arial" panose="020B0604020202020204" pitchFamily="34" charset="0"/>
              </a:rPr>
              <a:t>b. H</a:t>
            </a:r>
            <a:r>
              <a:rPr lang="vi-VN" sz="2600" b="1" dirty="0" smtClean="0">
                <a:latin typeface="Arial" panose="020B0604020202020204" pitchFamily="34" charset="0"/>
                <a:cs typeface="Arial" panose="020B0604020202020204" pitchFamily="34" charset="0"/>
              </a:rPr>
              <a:t>ạn chế</a:t>
            </a:r>
            <a:r>
              <a:rPr lang="en-US" sz="2600" b="1" dirty="0" smtClean="0">
                <a:latin typeface="Arial" panose="020B0604020202020204" pitchFamily="34" charset="0"/>
                <a:cs typeface="Arial" panose="020B0604020202020204" pitchFamily="34" charset="0"/>
              </a:rPr>
              <a:t> </a:t>
            </a:r>
            <a:r>
              <a:rPr lang="en-US" sz="2600" b="1" dirty="0" err="1" smtClean="0">
                <a:latin typeface="Arial" panose="020B0604020202020204" pitchFamily="34" charset="0"/>
                <a:cs typeface="Arial" panose="020B0604020202020204" pitchFamily="34" charset="0"/>
              </a:rPr>
              <a:t>và</a:t>
            </a:r>
            <a:r>
              <a:rPr lang="en-US" sz="2600" b="1" dirty="0" smtClean="0">
                <a:latin typeface="Arial" panose="020B0604020202020204" pitchFamily="34" charset="0"/>
                <a:cs typeface="Arial" panose="020B0604020202020204" pitchFamily="34" charset="0"/>
              </a:rPr>
              <a:t> </a:t>
            </a:r>
            <a:r>
              <a:rPr lang="en-US" sz="2600" b="1" dirty="0" err="1" smtClean="0">
                <a:latin typeface="Arial" panose="020B0604020202020204" pitchFamily="34" charset="0"/>
                <a:cs typeface="Arial" panose="020B0604020202020204" pitchFamily="34" charset="0"/>
              </a:rPr>
              <a:t>một</a:t>
            </a:r>
            <a:r>
              <a:rPr lang="en-US" sz="2600" b="1" dirty="0" smtClean="0">
                <a:latin typeface="Arial" panose="020B0604020202020204" pitchFamily="34" charset="0"/>
                <a:cs typeface="Arial" panose="020B0604020202020204" pitchFamily="34" charset="0"/>
              </a:rPr>
              <a:t> </a:t>
            </a:r>
            <a:r>
              <a:rPr lang="en-US" sz="2600" b="1" dirty="0" err="1" smtClean="0">
                <a:latin typeface="Arial" panose="020B0604020202020204" pitchFamily="34" charset="0"/>
                <a:cs typeface="Arial" panose="020B0604020202020204" pitchFamily="34" charset="0"/>
              </a:rPr>
              <a:t>số</a:t>
            </a:r>
            <a:r>
              <a:rPr lang="en-US" sz="2600" b="1" dirty="0" smtClean="0">
                <a:latin typeface="Arial" panose="020B0604020202020204" pitchFamily="34" charset="0"/>
                <a:cs typeface="Arial" panose="020B0604020202020204" pitchFamily="34" charset="0"/>
              </a:rPr>
              <a:t> </a:t>
            </a:r>
            <a:r>
              <a:rPr lang="en-US" sz="2600" b="1" dirty="0" err="1" smtClean="0">
                <a:latin typeface="Arial" panose="020B0604020202020204" pitchFamily="34" charset="0"/>
                <a:cs typeface="Arial" panose="020B0604020202020204" pitchFamily="34" charset="0"/>
              </a:rPr>
              <a:t>kinh</a:t>
            </a:r>
            <a:r>
              <a:rPr lang="en-US" sz="2600" b="1" dirty="0" smtClean="0">
                <a:latin typeface="Arial" panose="020B0604020202020204" pitchFamily="34" charset="0"/>
                <a:cs typeface="Arial" panose="020B0604020202020204" pitchFamily="34" charset="0"/>
              </a:rPr>
              <a:t> </a:t>
            </a:r>
            <a:r>
              <a:rPr lang="en-US" sz="2600" b="1" dirty="0" err="1" smtClean="0">
                <a:latin typeface="Arial" panose="020B0604020202020204" pitchFamily="34" charset="0"/>
                <a:cs typeface="Arial" panose="020B0604020202020204" pitchFamily="34" charset="0"/>
              </a:rPr>
              <a:t>nghiệm</a:t>
            </a:r>
            <a:r>
              <a:rPr lang="vi-VN" sz="2600" b="1" dirty="0" smtClean="0">
                <a:latin typeface="Arial" panose="020B0604020202020204" pitchFamily="34" charset="0"/>
                <a:cs typeface="Arial" panose="020B0604020202020204" pitchFamily="34" charset="0"/>
              </a:rPr>
              <a:t> </a:t>
            </a:r>
            <a:endParaRPr lang="en-US" sz="2600" dirty="0">
              <a:latin typeface="Arial" panose="020B0604020202020204" pitchFamily="34" charset="0"/>
              <a:cs typeface="Arial" panose="020B0604020202020204" pitchFamily="34" charset="0"/>
            </a:endParaRPr>
          </a:p>
        </p:txBody>
      </p:sp>
      <p:sp>
        <p:nvSpPr>
          <p:cNvPr id="7" name="Rectangle 6"/>
          <p:cNvSpPr/>
          <p:nvPr/>
        </p:nvSpPr>
        <p:spPr>
          <a:xfrm>
            <a:off x="533400" y="1828800"/>
            <a:ext cx="7391400" cy="1692771"/>
          </a:xfrm>
          <a:prstGeom prst="rect">
            <a:avLst/>
          </a:prstGeom>
        </p:spPr>
        <p:txBody>
          <a:bodyPr wrap="square">
            <a:spAutoFit/>
          </a:bodyPr>
          <a:lstStyle/>
          <a:p>
            <a:pPr algn="just"/>
            <a:r>
              <a:rPr lang="en-US" sz="2600" i="1" dirty="0" err="1" smtClean="0">
                <a:solidFill>
                  <a:srgbClr val="002060"/>
                </a:solidFill>
                <a:latin typeface="Arial" panose="020B0604020202020204" pitchFamily="34" charset="0"/>
                <a:cs typeface="Arial" panose="020B0604020202020204" pitchFamily="34" charset="0"/>
              </a:rPr>
              <a:t>Xã</a:t>
            </a:r>
            <a:r>
              <a:rPr lang="en-US" sz="2600" i="1" dirty="0" smtClean="0">
                <a:solidFill>
                  <a:srgbClr val="002060"/>
                </a:solidFill>
                <a:latin typeface="Arial" panose="020B0604020202020204" pitchFamily="34" charset="0"/>
                <a:cs typeface="Arial" panose="020B0604020202020204" pitchFamily="34" charset="0"/>
              </a:rPr>
              <a:t> </a:t>
            </a:r>
            <a:r>
              <a:rPr lang="en-US" sz="2600" i="1" dirty="0" err="1" smtClean="0">
                <a:solidFill>
                  <a:srgbClr val="002060"/>
                </a:solidFill>
                <a:latin typeface="Arial" panose="020B0604020202020204" pitchFamily="34" charset="0"/>
                <a:cs typeface="Arial" panose="020B0604020202020204" pitchFamily="34" charset="0"/>
              </a:rPr>
              <a:t>hội</a:t>
            </a:r>
            <a:r>
              <a:rPr lang="en-US" sz="2600" i="1" dirty="0" smtClean="0">
                <a:solidFill>
                  <a:srgbClr val="002060"/>
                </a:solidFill>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có</a:t>
            </a:r>
            <a:r>
              <a:rPr lang="en-US" sz="2600" dirty="0" smtClean="0">
                <a:latin typeface="Arial" panose="020B0604020202020204" pitchFamily="34" charset="0"/>
                <a:cs typeface="Arial" panose="020B0604020202020204" pitchFamily="34" charset="0"/>
              </a:rPr>
              <a:t> n</a:t>
            </a:r>
            <a:r>
              <a:rPr lang="vi-VN" sz="2600" dirty="0" smtClean="0">
                <a:latin typeface="Arial" panose="020B0604020202020204" pitchFamily="34" charset="0"/>
                <a:cs typeface="Arial" panose="020B0604020202020204" pitchFamily="34" charset="0"/>
              </a:rPr>
              <a:t>hiều </a:t>
            </a:r>
            <a:r>
              <a:rPr lang="vi-VN" sz="2600" dirty="0">
                <a:latin typeface="Arial" panose="020B0604020202020204" pitchFamily="34" charset="0"/>
                <a:cs typeface="Arial" panose="020B0604020202020204" pitchFamily="34" charset="0"/>
              </a:rPr>
              <a:t>vấn đề bức xúc nảy sinh, nhất là các vấn đề </a:t>
            </a:r>
            <a:r>
              <a:rPr lang="en-US" sz="2600" dirty="0" err="1" smtClean="0">
                <a:latin typeface="Arial" panose="020B0604020202020204" pitchFamily="34" charset="0"/>
                <a:cs typeface="Arial" panose="020B0604020202020204" pitchFamily="34" charset="0"/>
              </a:rPr>
              <a:t>về</a:t>
            </a:r>
            <a:r>
              <a:rPr lang="en-US" sz="2600" dirty="0" smtClean="0">
                <a:latin typeface="Arial" panose="020B0604020202020204" pitchFamily="34" charset="0"/>
                <a:cs typeface="Arial" panose="020B0604020202020204" pitchFamily="34" charset="0"/>
              </a:rPr>
              <a:t> </a:t>
            </a:r>
            <a:r>
              <a:rPr lang="vi-VN" sz="2600" dirty="0" smtClean="0">
                <a:latin typeface="Arial" panose="020B0604020202020204" pitchFamily="34" charset="0"/>
                <a:cs typeface="Arial" panose="020B0604020202020204" pitchFamily="34" charset="0"/>
              </a:rPr>
              <a:t>quản </a:t>
            </a:r>
            <a:r>
              <a:rPr lang="vi-VN" sz="2600" dirty="0">
                <a:latin typeface="Arial" panose="020B0604020202020204" pitchFamily="34" charset="0"/>
                <a:cs typeface="Arial" panose="020B0604020202020204" pitchFamily="34" charset="0"/>
              </a:rPr>
              <a:t>lý xã </a:t>
            </a:r>
            <a:r>
              <a:rPr lang="vi-VN" sz="2600" dirty="0" smtClean="0">
                <a:latin typeface="Arial" panose="020B0604020202020204" pitchFamily="34" charset="0"/>
                <a:cs typeface="Arial" panose="020B0604020202020204" pitchFamily="34" charset="0"/>
              </a:rPr>
              <a:t>hội. </a:t>
            </a:r>
            <a:r>
              <a:rPr lang="vi-VN" sz="2600" dirty="0">
                <a:latin typeface="Arial" panose="020B0604020202020204" pitchFamily="34" charset="0"/>
                <a:cs typeface="Arial" panose="020B0604020202020204" pitchFamily="34" charset="0"/>
              </a:rPr>
              <a:t>Năng </a:t>
            </a:r>
            <a:r>
              <a:rPr lang="vi-VN" sz="2600" dirty="0" smtClean="0">
                <a:latin typeface="Arial" panose="020B0604020202020204" pitchFamily="34" charset="0"/>
                <a:cs typeface="Arial" panose="020B0604020202020204" pitchFamily="34" charset="0"/>
              </a:rPr>
              <a:t>lực</a:t>
            </a:r>
            <a:r>
              <a:rPr lang="en-US" sz="2600" dirty="0" smtClean="0">
                <a:latin typeface="Arial" panose="020B0604020202020204" pitchFamily="34" charset="0"/>
                <a:cs typeface="Arial" panose="020B0604020202020204" pitchFamily="34" charset="0"/>
              </a:rPr>
              <a:t>,</a:t>
            </a:r>
            <a:r>
              <a:rPr lang="vi-VN" sz="2600" dirty="0" smtClean="0">
                <a:latin typeface="Arial" panose="020B0604020202020204" pitchFamily="34" charset="0"/>
                <a:cs typeface="Arial" panose="020B0604020202020204" pitchFamily="34" charset="0"/>
              </a:rPr>
              <a:t> hiệu </a:t>
            </a:r>
            <a:r>
              <a:rPr lang="vi-VN" sz="2600" dirty="0">
                <a:latin typeface="Arial" panose="020B0604020202020204" pitchFamily="34" charset="0"/>
                <a:cs typeface="Arial" panose="020B0604020202020204" pitchFamily="34" charset="0"/>
              </a:rPr>
              <a:t>quả hoạt động của hệ thống chính trị chưa ngang tầm </a:t>
            </a:r>
            <a:r>
              <a:rPr lang="en-US" sz="2600" dirty="0" smtClean="0">
                <a:latin typeface="Arial" panose="020B0604020202020204" pitchFamily="34" charset="0"/>
                <a:cs typeface="Arial" panose="020B0604020202020204" pitchFamily="34" charset="0"/>
              </a:rPr>
              <a:t>n</a:t>
            </a:r>
            <a:r>
              <a:rPr lang="vi-VN" sz="2600" dirty="0" smtClean="0">
                <a:latin typeface="Arial" panose="020B0604020202020204" pitchFamily="34" charset="0"/>
                <a:cs typeface="Arial" panose="020B0604020202020204" pitchFamily="34" charset="0"/>
              </a:rPr>
              <a:t>hiệm </a:t>
            </a:r>
            <a:r>
              <a:rPr lang="vi-VN" sz="2600" dirty="0">
                <a:latin typeface="Arial" panose="020B0604020202020204" pitchFamily="34" charset="0"/>
                <a:cs typeface="Arial" panose="020B0604020202020204" pitchFamily="34" charset="0"/>
              </a:rPr>
              <a:t>vụ</a:t>
            </a:r>
            <a:endParaRPr lang="en-US" sz="2600" dirty="0">
              <a:latin typeface="Arial" panose="020B0604020202020204" pitchFamily="34" charset="0"/>
              <a:cs typeface="Arial" panose="020B0604020202020204" pitchFamily="34" charset="0"/>
            </a:endParaRPr>
          </a:p>
        </p:txBody>
      </p:sp>
      <p:sp>
        <p:nvSpPr>
          <p:cNvPr id="8" name="Rectangle 7"/>
          <p:cNvSpPr/>
          <p:nvPr/>
        </p:nvSpPr>
        <p:spPr>
          <a:xfrm>
            <a:off x="520337" y="4343400"/>
            <a:ext cx="7162800" cy="1692771"/>
          </a:xfrm>
          <a:prstGeom prst="rect">
            <a:avLst/>
          </a:prstGeom>
        </p:spPr>
        <p:txBody>
          <a:bodyPr wrap="square">
            <a:spAutoFit/>
          </a:bodyPr>
          <a:lstStyle/>
          <a:p>
            <a:pPr algn="just"/>
            <a:r>
              <a:rPr lang="vi-VN" sz="2600" dirty="0">
                <a:cs typeface="Times New Roman" panose="02020603050405020304" pitchFamily="18" charset="0"/>
              </a:rPr>
              <a:t>Bốn nguy cơ </a:t>
            </a:r>
            <a:r>
              <a:rPr lang="vi-VN" sz="2600" dirty="0" smtClean="0">
                <a:cs typeface="Times New Roman" panose="02020603050405020304" pitchFamily="18" charset="0"/>
              </a:rPr>
              <a:t>nêu </a:t>
            </a:r>
            <a:r>
              <a:rPr lang="vi-VN" sz="2600" dirty="0">
                <a:cs typeface="Times New Roman" panose="02020603050405020304" pitchFamily="18" charset="0"/>
              </a:rPr>
              <a:t>lên </a:t>
            </a:r>
            <a:r>
              <a:rPr lang="en-US" sz="2600" dirty="0" err="1" smtClean="0">
                <a:cs typeface="Times New Roman" panose="02020603050405020304" pitchFamily="18" charset="0"/>
              </a:rPr>
              <a:t>từ</a:t>
            </a:r>
            <a:r>
              <a:rPr lang="en-US" sz="2600" dirty="0" smtClean="0">
                <a:cs typeface="Times New Roman" panose="02020603050405020304" pitchFamily="18" charset="0"/>
              </a:rPr>
              <a:t> </a:t>
            </a:r>
            <a:r>
              <a:rPr lang="vi-VN" sz="2600" dirty="0" smtClean="0">
                <a:cs typeface="Times New Roman" panose="02020603050405020304" pitchFamily="18" charset="0"/>
              </a:rPr>
              <a:t>năm 1994 vẫn </a:t>
            </a:r>
            <a:r>
              <a:rPr lang="vi-VN" sz="2600" dirty="0">
                <a:cs typeface="Times New Roman" panose="02020603050405020304" pitchFamily="18" charset="0"/>
              </a:rPr>
              <a:t>tồn tại, có mặt diễn biến phức tạp, như nguy cợ </a:t>
            </a:r>
            <a:r>
              <a:rPr lang="en-US" sz="2600" dirty="0" smtClean="0">
                <a:cs typeface="Times New Roman" panose="02020603050405020304" pitchFamily="18" charset="0"/>
              </a:rPr>
              <a:t>“</a:t>
            </a:r>
            <a:r>
              <a:rPr lang="vi-VN" sz="2600" dirty="0" smtClean="0">
                <a:cs typeface="Times New Roman" panose="02020603050405020304" pitchFamily="18" charset="0"/>
              </a:rPr>
              <a:t>diễn </a:t>
            </a:r>
            <a:r>
              <a:rPr lang="vi-VN" sz="2600" dirty="0">
                <a:cs typeface="Times New Roman" panose="02020603050405020304" pitchFamily="18" charset="0"/>
              </a:rPr>
              <a:t>biến hòa bình</a:t>
            </a:r>
            <a:r>
              <a:rPr lang="vi-VN" sz="2600" dirty="0" smtClean="0">
                <a:cs typeface="Times New Roman" panose="02020603050405020304" pitchFamily="18" charset="0"/>
              </a:rPr>
              <a:t>”</a:t>
            </a:r>
            <a:r>
              <a:rPr lang="en-US" sz="2600" dirty="0" smtClean="0">
                <a:cs typeface="Times New Roman" panose="02020603050405020304" pitchFamily="18" charset="0"/>
              </a:rPr>
              <a:t>, </a:t>
            </a:r>
            <a:r>
              <a:rPr lang="vi-VN" sz="2600" dirty="0" smtClean="0">
                <a:cs typeface="Times New Roman" panose="02020603050405020304" pitchFamily="18" charset="0"/>
              </a:rPr>
              <a:t>những </a:t>
            </a:r>
            <a:r>
              <a:rPr lang="vi-VN" sz="2600" dirty="0">
                <a:cs typeface="Times New Roman" panose="02020603050405020304" pitchFamily="18" charset="0"/>
              </a:rPr>
              <a:t>biểu hiện “tự diễn biến”, “tự chuyển hóa” trong nội </a:t>
            </a:r>
            <a:r>
              <a:rPr lang="vi-VN" sz="2600" dirty="0" smtClean="0">
                <a:cs typeface="Times New Roman" panose="02020603050405020304" pitchFamily="18" charset="0"/>
              </a:rPr>
              <a:t>bộ</a:t>
            </a:r>
            <a:r>
              <a:rPr lang="en-US" sz="2600" dirty="0" smtClean="0">
                <a:cs typeface="Times New Roman" panose="02020603050405020304" pitchFamily="18" charset="0"/>
              </a:rPr>
              <a:t> </a:t>
            </a:r>
            <a:r>
              <a:rPr lang="en-US" sz="2600" dirty="0" err="1" smtClean="0">
                <a:cs typeface="Times New Roman" panose="02020603050405020304" pitchFamily="18" charset="0"/>
              </a:rPr>
              <a:t>Đảng</a:t>
            </a:r>
            <a:r>
              <a:rPr lang="vi-VN" sz="2600" dirty="0" smtClean="0">
                <a:cs typeface="Times New Roman" panose="02020603050405020304" pitchFamily="18" charset="0"/>
              </a:rPr>
              <a:t>… </a:t>
            </a:r>
            <a:endParaRPr lang="en-US" sz="2600" dirty="0">
              <a:cs typeface="Times New Roman" panose="02020603050405020304" pitchFamily="18" charset="0"/>
            </a:endParaRPr>
          </a:p>
        </p:txBody>
      </p:sp>
      <p:sp>
        <p:nvSpPr>
          <p:cNvPr id="9" name="Rectangle 8"/>
          <p:cNvSpPr/>
          <p:nvPr/>
        </p:nvSpPr>
        <p:spPr>
          <a:xfrm>
            <a:off x="679149" y="843676"/>
            <a:ext cx="3892412" cy="461665"/>
          </a:xfrm>
          <a:prstGeom prst="rect">
            <a:avLst/>
          </a:prstGeom>
        </p:spPr>
        <p:txBody>
          <a:bodyPr wrap="none">
            <a:spAutoFit/>
          </a:bodyPr>
          <a:lstStyle/>
          <a:p>
            <a:r>
              <a:rPr lang="en-US" sz="2400" b="1" dirty="0">
                <a:latin typeface="Arial" panose="020B0604020202020204" pitchFamily="34" charset="0"/>
                <a:cs typeface="Arial" panose="020B0604020202020204" pitchFamily="34" charset="0"/>
              </a:rPr>
              <a:t>H</a:t>
            </a:r>
            <a:r>
              <a:rPr lang="vi-VN" sz="2400" b="1" dirty="0">
                <a:latin typeface="Arial" panose="020B0604020202020204" pitchFamily="34" charset="0"/>
                <a:cs typeface="Arial" panose="020B0604020202020204" pitchFamily="34" charset="0"/>
              </a:rPr>
              <a:t>ạn </a:t>
            </a:r>
            <a:r>
              <a:rPr lang="vi-VN" sz="2400" b="1" dirty="0" smtClean="0">
                <a:latin typeface="Arial" panose="020B0604020202020204" pitchFamily="34" charset="0"/>
                <a:cs typeface="Arial" panose="020B0604020202020204" pitchFamily="34" charset="0"/>
              </a:rPr>
              <a:t>chế</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và</a:t>
            </a:r>
            <a:r>
              <a:rPr lang="en-US" sz="2400" b="1" dirty="0" smtClean="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nguyên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nhân</a:t>
            </a:r>
            <a:r>
              <a:rPr lang="en-US" sz="2400" b="1"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635939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1143000"/>
            <a:ext cx="7391400" cy="2893100"/>
          </a:xfrm>
          <a:prstGeom prst="rect">
            <a:avLst/>
          </a:prstGeom>
        </p:spPr>
        <p:txBody>
          <a:bodyPr wrap="square">
            <a:spAutoFit/>
          </a:bodyPr>
          <a:lstStyle/>
          <a:p>
            <a:pPr algn="just"/>
            <a:r>
              <a:rPr lang="en-US" sz="2600" b="1" dirty="0">
                <a:solidFill>
                  <a:srgbClr val="002060"/>
                </a:solidFill>
                <a:latin typeface="Arial" panose="020B0604020202020204" pitchFamily="34" charset="0"/>
                <a:cs typeface="Arial" panose="020B0604020202020204" pitchFamily="34" charset="0"/>
              </a:rPr>
              <a:t>V</a:t>
            </a:r>
            <a:r>
              <a:rPr lang="vi-VN" sz="2600" b="1" dirty="0" smtClean="0">
                <a:solidFill>
                  <a:srgbClr val="002060"/>
                </a:solidFill>
                <a:latin typeface="Arial" panose="020B0604020202020204" pitchFamily="34" charset="0"/>
                <a:cs typeface="Arial" panose="020B0604020202020204" pitchFamily="34" charset="0"/>
              </a:rPr>
              <a:t>ề </a:t>
            </a:r>
            <a:r>
              <a:rPr lang="vi-VN" sz="2600" b="1" dirty="0">
                <a:solidFill>
                  <a:srgbClr val="002060"/>
                </a:solidFill>
                <a:latin typeface="Arial" panose="020B0604020202020204" pitchFamily="34" charset="0"/>
                <a:cs typeface="Arial" panose="020B0604020202020204" pitchFamily="34" charset="0"/>
              </a:rPr>
              <a:t>khách quan: </a:t>
            </a:r>
            <a:endParaRPr lang="en-US" sz="2600" b="1" dirty="0" smtClean="0">
              <a:solidFill>
                <a:srgbClr val="002060"/>
              </a:solidFill>
              <a:latin typeface="Arial" panose="020B0604020202020204" pitchFamily="34" charset="0"/>
              <a:cs typeface="Arial" panose="020B0604020202020204" pitchFamily="34" charset="0"/>
            </a:endParaRPr>
          </a:p>
          <a:p>
            <a:pPr algn="just"/>
            <a:r>
              <a:rPr lang="en-US" sz="2600" dirty="0" smtClean="0">
                <a:latin typeface="Arial" panose="020B0604020202020204" pitchFamily="34" charset="0"/>
                <a:cs typeface="Arial" panose="020B0604020202020204" pitchFamily="34" charset="0"/>
              </a:rPr>
              <a:t>- </a:t>
            </a:r>
            <a:r>
              <a:rPr lang="vi-VN" sz="2600" dirty="0" smtClean="0">
                <a:latin typeface="Arial" panose="020B0604020202020204" pitchFamily="34" charset="0"/>
                <a:cs typeface="Arial" panose="020B0604020202020204" pitchFamily="34" charset="0"/>
              </a:rPr>
              <a:t>Đổi </a:t>
            </a:r>
            <a:r>
              <a:rPr lang="vi-VN" sz="2600" dirty="0">
                <a:latin typeface="Arial" panose="020B0604020202020204" pitchFamily="34" charset="0"/>
                <a:cs typeface="Arial" panose="020B0604020202020204" pitchFamily="34" charset="0"/>
              </a:rPr>
              <a:t>mới là một sự nghiệp to lớn, toàn diện, lâu dài, rất </a:t>
            </a:r>
            <a:r>
              <a:rPr lang="vi-VN" sz="2600" dirty="0" smtClean="0">
                <a:latin typeface="Arial" panose="020B0604020202020204" pitchFamily="34" charset="0"/>
                <a:cs typeface="Arial" panose="020B0604020202020204" pitchFamily="34" charset="0"/>
              </a:rPr>
              <a:t>khó</a:t>
            </a:r>
            <a:r>
              <a:rPr lang="en-US" sz="2600" dirty="0" smtClean="0">
                <a:latin typeface="Arial" panose="020B0604020202020204" pitchFamily="34" charset="0"/>
                <a:cs typeface="Arial" panose="020B0604020202020204" pitchFamily="34" charset="0"/>
              </a:rPr>
              <a:t> </a:t>
            </a:r>
            <a:r>
              <a:rPr lang="vi-VN" sz="2600" dirty="0" smtClean="0">
                <a:latin typeface="Arial" panose="020B0604020202020204" pitchFamily="34" charset="0"/>
                <a:cs typeface="Arial" panose="020B0604020202020204" pitchFamily="34" charset="0"/>
              </a:rPr>
              <a:t>khăn</a:t>
            </a:r>
            <a:r>
              <a:rPr lang="vi-VN" sz="2600" dirty="0">
                <a:latin typeface="Arial" panose="020B0604020202020204" pitchFamily="34" charset="0"/>
                <a:cs typeface="Arial" panose="020B0604020202020204" pitchFamily="34" charset="0"/>
              </a:rPr>
              <a:t>, phức tạp, chưa có tiền lệ trong lịch sử. </a:t>
            </a:r>
            <a:endParaRPr lang="en-US" sz="2600" dirty="0" smtClean="0">
              <a:latin typeface="Arial" panose="020B0604020202020204" pitchFamily="34" charset="0"/>
              <a:cs typeface="Arial" panose="020B0604020202020204" pitchFamily="34" charset="0"/>
            </a:endParaRPr>
          </a:p>
          <a:p>
            <a:pPr algn="just"/>
            <a:r>
              <a:rPr lang="en-US" sz="2600" dirty="0" smtClean="0">
                <a:latin typeface="Arial" panose="020B0604020202020204" pitchFamily="34" charset="0"/>
                <a:cs typeface="Arial" panose="020B0604020202020204" pitchFamily="34" charset="0"/>
              </a:rPr>
              <a:t>- </a:t>
            </a:r>
            <a:r>
              <a:rPr lang="vi-VN" sz="2600" dirty="0" smtClean="0">
                <a:latin typeface="Arial" panose="020B0604020202020204" pitchFamily="34" charset="0"/>
                <a:cs typeface="Arial" panose="020B0604020202020204" pitchFamily="34" charset="0"/>
              </a:rPr>
              <a:t>Tình </a:t>
            </a:r>
            <a:r>
              <a:rPr lang="vi-VN" sz="2600" dirty="0">
                <a:latin typeface="Arial" panose="020B0604020202020204" pitchFamily="34" charset="0"/>
                <a:cs typeface="Arial" panose="020B0604020202020204" pitchFamily="34" charset="0"/>
              </a:rPr>
              <a:t>hình thế giới </a:t>
            </a:r>
            <a:r>
              <a:rPr lang="vi-VN" sz="2600" dirty="0" smtClean="0">
                <a:latin typeface="Arial" panose="020B0604020202020204" pitchFamily="34" charset="0"/>
                <a:cs typeface="Arial" panose="020B0604020202020204" pitchFamily="34" charset="0"/>
              </a:rPr>
              <a:t>tác </a:t>
            </a:r>
            <a:r>
              <a:rPr lang="vi-VN" sz="2600" dirty="0">
                <a:latin typeface="Arial" panose="020B0604020202020204" pitchFamily="34" charset="0"/>
                <a:cs typeface="Arial" panose="020B0604020202020204" pitchFamily="34" charset="0"/>
              </a:rPr>
              <a:t>động không thuận lợi; sự </a:t>
            </a:r>
            <a:r>
              <a:rPr lang="vi-VN" sz="2600" dirty="0" smtClean="0">
                <a:latin typeface="Arial" panose="020B0604020202020204" pitchFamily="34" charset="0"/>
                <a:cs typeface="Arial" panose="020B0604020202020204" pitchFamily="34" charset="0"/>
              </a:rPr>
              <a:t>ch</a:t>
            </a:r>
            <a:r>
              <a:rPr lang="en-US" sz="2600" dirty="0" smtClean="0">
                <a:latin typeface="Arial" panose="020B0604020202020204" pitchFamily="34" charset="0"/>
                <a:cs typeface="Arial" panose="020B0604020202020204" pitchFamily="34" charset="0"/>
              </a:rPr>
              <a:t>ố</a:t>
            </a:r>
            <a:r>
              <a:rPr lang="vi-VN" sz="2600" dirty="0" smtClean="0">
                <a:latin typeface="Arial" panose="020B0604020202020204" pitchFamily="34" charset="0"/>
                <a:cs typeface="Arial" panose="020B0604020202020204" pitchFamily="34" charset="0"/>
              </a:rPr>
              <a:t>ng </a:t>
            </a:r>
            <a:r>
              <a:rPr lang="vi-VN" sz="2600" dirty="0">
                <a:latin typeface="Arial" panose="020B0604020202020204" pitchFamily="34" charset="0"/>
                <a:cs typeface="Arial" panose="020B0604020202020204" pitchFamily="34" charset="0"/>
              </a:rPr>
              <a:t>phá quyết liệt của các thế lục thù </a:t>
            </a:r>
            <a:r>
              <a:rPr lang="vi-VN" sz="2600" dirty="0" smtClean="0">
                <a:latin typeface="Arial" panose="020B0604020202020204" pitchFamily="34" charset="0"/>
                <a:cs typeface="Arial" panose="020B0604020202020204" pitchFamily="34" charset="0"/>
              </a:rPr>
              <a:t>địch và cơ hội chính trị.</a:t>
            </a:r>
            <a:endParaRPr lang="en-US" sz="2600" dirty="0">
              <a:latin typeface="Arial" panose="020B0604020202020204" pitchFamily="34" charset="0"/>
              <a:cs typeface="Arial" panose="020B0604020202020204" pitchFamily="34" charset="0"/>
            </a:endParaRPr>
          </a:p>
        </p:txBody>
      </p:sp>
      <p:sp>
        <p:nvSpPr>
          <p:cNvPr id="5" name="Rectangle 4"/>
          <p:cNvSpPr/>
          <p:nvPr/>
        </p:nvSpPr>
        <p:spPr>
          <a:xfrm>
            <a:off x="2971800" y="533400"/>
            <a:ext cx="2302233" cy="523220"/>
          </a:xfrm>
          <a:prstGeom prst="rect">
            <a:avLst/>
          </a:prstGeom>
        </p:spPr>
        <p:txBody>
          <a:bodyPr wrap="none">
            <a:spAutoFit/>
          </a:bodyPr>
          <a:lstStyle/>
          <a:p>
            <a:r>
              <a:rPr lang="en-US" sz="2800" b="1" i="1" dirty="0" err="1" smtClean="0">
                <a:latin typeface="Times New Roman" panose="02020603050405020304" pitchFamily="18" charset="0"/>
                <a:cs typeface="Times New Roman" panose="02020603050405020304" pitchFamily="18" charset="0"/>
              </a:rPr>
              <a:t>Nguyên</a:t>
            </a:r>
            <a:r>
              <a:rPr lang="en-US" sz="2800" b="1" i="1" dirty="0" smtClean="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nhân</a:t>
            </a:r>
            <a:r>
              <a:rPr lang="en-US" sz="2800" b="1" i="1" dirty="0">
                <a:latin typeface="Times New Roman" panose="02020603050405020304" pitchFamily="18" charset="0"/>
                <a:cs typeface="Times New Roman" panose="02020603050405020304" pitchFamily="18" charset="0"/>
              </a:rPr>
              <a:t> </a:t>
            </a:r>
            <a:endParaRPr lang="en-US" sz="28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66198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1143000"/>
            <a:ext cx="7391400" cy="4832092"/>
          </a:xfrm>
          <a:prstGeom prst="rect">
            <a:avLst/>
          </a:prstGeom>
        </p:spPr>
        <p:txBody>
          <a:bodyPr wrap="square">
            <a:spAutoFit/>
          </a:bodyPr>
          <a:lstStyle/>
          <a:p>
            <a:pPr algn="just"/>
            <a:r>
              <a:rPr lang="en-US" sz="2800" b="1" dirty="0" smtClean="0">
                <a:solidFill>
                  <a:srgbClr val="002060"/>
                </a:solidFill>
                <a:latin typeface="Arial" panose="020B0604020202020204" pitchFamily="34" charset="0"/>
                <a:cs typeface="Arial" panose="020B0604020202020204" pitchFamily="34" charset="0"/>
              </a:rPr>
              <a:t>V</a:t>
            </a:r>
            <a:r>
              <a:rPr lang="vi-VN" sz="2800" b="1" dirty="0" smtClean="0">
                <a:solidFill>
                  <a:srgbClr val="002060"/>
                </a:solidFill>
                <a:latin typeface="Arial" panose="020B0604020202020204" pitchFamily="34" charset="0"/>
                <a:cs typeface="Arial" panose="020B0604020202020204" pitchFamily="34" charset="0"/>
              </a:rPr>
              <a:t>ề </a:t>
            </a:r>
            <a:r>
              <a:rPr lang="vi-VN" sz="2800" b="1" dirty="0">
                <a:solidFill>
                  <a:srgbClr val="002060"/>
                </a:solidFill>
                <a:latin typeface="Arial" panose="020B0604020202020204" pitchFamily="34" charset="0"/>
                <a:cs typeface="Arial" panose="020B0604020202020204" pitchFamily="34" charset="0"/>
              </a:rPr>
              <a:t>chủ quan</a:t>
            </a:r>
            <a:r>
              <a:rPr lang="vi-VN" sz="2800" dirty="0">
                <a:solidFill>
                  <a:srgbClr val="FFFF00"/>
                </a:solidFill>
                <a:latin typeface="Arial" panose="020B0604020202020204" pitchFamily="34" charset="0"/>
                <a:cs typeface="Arial" panose="020B0604020202020204" pitchFamily="34" charset="0"/>
              </a:rPr>
              <a:t>: </a:t>
            </a:r>
            <a:endParaRPr lang="en-US" sz="2800" dirty="0" smtClean="0">
              <a:solidFill>
                <a:srgbClr val="FFFF00"/>
              </a:solidFill>
              <a:latin typeface="Arial" panose="020B0604020202020204" pitchFamily="34" charset="0"/>
              <a:cs typeface="Arial" panose="020B0604020202020204" pitchFamily="34" charset="0"/>
            </a:endParaRPr>
          </a:p>
          <a:p>
            <a:pPr algn="just"/>
            <a:r>
              <a:rPr lang="en-US" sz="2800" dirty="0" smtClean="0">
                <a:latin typeface="Arial" panose="020B0604020202020204" pitchFamily="34" charset="0"/>
                <a:cs typeface="Arial" panose="020B0604020202020204" pitchFamily="34" charset="0"/>
              </a:rPr>
              <a:t>- </a:t>
            </a:r>
            <a:r>
              <a:rPr lang="vi-VN" sz="2800" dirty="0" smtClean="0">
                <a:latin typeface="Arial" panose="020B0604020202020204" pitchFamily="34" charset="0"/>
                <a:cs typeface="Arial" panose="020B0604020202020204" pitchFamily="34" charset="0"/>
              </a:rPr>
              <a:t>Công </a:t>
            </a:r>
            <a:r>
              <a:rPr lang="vi-VN" sz="2800" dirty="0">
                <a:latin typeface="Arial" panose="020B0604020202020204" pitchFamily="34" charset="0"/>
                <a:cs typeface="Arial" panose="020B0604020202020204" pitchFamily="34" charset="0"/>
              </a:rPr>
              <a:t>tác nghiên cứu lý luận, tổng kết thực tiễn chưa được quan tâm đúng </a:t>
            </a:r>
            <a:r>
              <a:rPr lang="vi-VN" sz="2800" dirty="0" smtClean="0">
                <a:latin typeface="Arial" panose="020B0604020202020204" pitchFamily="34" charset="0"/>
                <a:cs typeface="Arial" panose="020B0604020202020204" pitchFamily="34" charset="0"/>
              </a:rPr>
              <a:t>mức</a:t>
            </a:r>
            <a:r>
              <a:rPr lang="en-US" sz="2800" dirty="0" smtClean="0">
                <a:latin typeface="Arial" panose="020B0604020202020204" pitchFamily="34" charset="0"/>
                <a:cs typeface="Arial" panose="020B0604020202020204" pitchFamily="34" charset="0"/>
              </a:rPr>
              <a:t>.</a:t>
            </a:r>
          </a:p>
          <a:p>
            <a:pPr algn="just"/>
            <a:r>
              <a:rPr lang="en-US" sz="2800" dirty="0" smtClean="0">
                <a:latin typeface="Arial" panose="020B0604020202020204" pitchFamily="34" charset="0"/>
                <a:cs typeface="Arial" panose="020B0604020202020204" pitchFamily="34" charset="0"/>
              </a:rPr>
              <a:t>- </a:t>
            </a:r>
            <a:r>
              <a:rPr lang="vi-VN" sz="2800" dirty="0" smtClean="0">
                <a:latin typeface="Arial" panose="020B0604020202020204" pitchFamily="34" charset="0"/>
                <a:cs typeface="Arial" panose="020B0604020202020204" pitchFamily="34" charset="0"/>
              </a:rPr>
              <a:t>Công </a:t>
            </a:r>
            <a:r>
              <a:rPr lang="vi-VN" sz="2800" dirty="0">
                <a:latin typeface="Arial" panose="020B0604020202020204" pitchFamily="34" charset="0"/>
                <a:cs typeface="Arial" panose="020B0604020202020204" pitchFamily="34" charset="0"/>
              </a:rPr>
              <a:t>tác </a:t>
            </a:r>
            <a:r>
              <a:rPr lang="en-US" sz="2800" dirty="0" smtClean="0">
                <a:latin typeface="Arial" panose="020B0604020202020204" pitchFamily="34" charset="0"/>
                <a:cs typeface="Arial" panose="020B0604020202020204" pitchFamily="34" charset="0"/>
              </a:rPr>
              <a:t>d</a:t>
            </a:r>
            <a:r>
              <a:rPr lang="vi-VN" sz="2800" dirty="0" smtClean="0">
                <a:latin typeface="Arial" panose="020B0604020202020204" pitchFamily="34" charset="0"/>
                <a:cs typeface="Arial" panose="020B0604020202020204" pitchFamily="34" charset="0"/>
              </a:rPr>
              <a:t>ự </a:t>
            </a:r>
            <a:r>
              <a:rPr lang="vi-VN" sz="2800" dirty="0">
                <a:latin typeface="Arial" panose="020B0604020202020204" pitchFamily="34" charset="0"/>
                <a:cs typeface="Arial" panose="020B0604020202020204" pitchFamily="34" charset="0"/>
              </a:rPr>
              <a:t>báo </a:t>
            </a:r>
            <a:r>
              <a:rPr lang="vi-VN" sz="2800" dirty="0" smtClean="0">
                <a:latin typeface="Arial" panose="020B0604020202020204" pitchFamily="34" charset="0"/>
                <a:cs typeface="Arial" panose="020B0604020202020204" pitchFamily="34" charset="0"/>
              </a:rPr>
              <a:t>chậm </a:t>
            </a:r>
            <a:r>
              <a:rPr lang="vi-VN" sz="2800" dirty="0">
                <a:latin typeface="Arial" panose="020B0604020202020204" pitchFamily="34" charset="0"/>
                <a:cs typeface="Arial" panose="020B0604020202020204" pitchFamily="34" charset="0"/>
              </a:rPr>
              <a:t>và thiếu </a:t>
            </a:r>
            <a:r>
              <a:rPr lang="vi-VN" sz="2800" dirty="0" smtClean="0">
                <a:latin typeface="Arial" panose="020B0604020202020204" pitchFamily="34" charset="0"/>
                <a:cs typeface="Arial" panose="020B0604020202020204" pitchFamily="34" charset="0"/>
              </a:rPr>
              <a:t>ch</a:t>
            </a:r>
            <a:r>
              <a:rPr lang="en-US" sz="2800" dirty="0">
                <a:latin typeface="Arial" panose="020B0604020202020204" pitchFamily="34" charset="0"/>
                <a:cs typeface="Arial" panose="020B0604020202020204" pitchFamily="34" charset="0"/>
              </a:rPr>
              <a:t>í</a:t>
            </a:r>
            <a:r>
              <a:rPr lang="vi-VN" sz="2800" dirty="0" smtClean="0">
                <a:latin typeface="Arial" panose="020B0604020202020204" pitchFamily="34" charset="0"/>
                <a:cs typeface="Arial" panose="020B0604020202020204" pitchFamily="34" charset="0"/>
              </a:rPr>
              <a:t>nh</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xác</a:t>
            </a:r>
            <a:r>
              <a:rPr lang="vi-VN" sz="2800" dirty="0" smtClean="0">
                <a:latin typeface="Arial" panose="020B0604020202020204" pitchFamily="34" charset="0"/>
                <a:cs typeface="Arial" panose="020B0604020202020204" pitchFamily="34" charset="0"/>
              </a:rPr>
              <a:t>. </a:t>
            </a:r>
            <a:endParaRPr lang="en-US" sz="2800" dirty="0" smtClean="0">
              <a:latin typeface="Arial" panose="020B0604020202020204" pitchFamily="34" charset="0"/>
              <a:cs typeface="Arial" panose="020B0604020202020204" pitchFamily="34" charset="0"/>
            </a:endParaRPr>
          </a:p>
          <a:p>
            <a:pPr algn="just"/>
            <a:r>
              <a:rPr lang="en-US" sz="2800" dirty="0" smtClean="0">
                <a:latin typeface="Arial" panose="020B0604020202020204" pitchFamily="34" charset="0"/>
                <a:cs typeface="Arial" panose="020B0604020202020204" pitchFamily="34" charset="0"/>
              </a:rPr>
              <a:t>- </a:t>
            </a:r>
            <a:r>
              <a:rPr lang="vi-VN" sz="2800" dirty="0" smtClean="0">
                <a:latin typeface="Arial" panose="020B0604020202020204" pitchFamily="34" charset="0"/>
                <a:cs typeface="Arial" panose="020B0604020202020204" pitchFamily="34" charset="0"/>
              </a:rPr>
              <a:t>Đổi m</a:t>
            </a:r>
            <a:r>
              <a:rPr lang="en-US" sz="2800" dirty="0" smtClean="0">
                <a:latin typeface="Arial" panose="020B0604020202020204" pitchFamily="34" charset="0"/>
                <a:cs typeface="Arial" panose="020B0604020202020204" pitchFamily="34" charset="0"/>
              </a:rPr>
              <a:t>ớ</a:t>
            </a:r>
            <a:r>
              <a:rPr lang="vi-VN" sz="2800" dirty="0" smtClean="0">
                <a:latin typeface="Arial" panose="020B0604020202020204" pitchFamily="34" charset="0"/>
                <a:cs typeface="Arial" panose="020B0604020202020204" pitchFamily="34" charset="0"/>
              </a:rPr>
              <a:t>i </a:t>
            </a:r>
            <a:r>
              <a:rPr lang="vi-VN" sz="2800" dirty="0">
                <a:latin typeface="Arial" panose="020B0604020202020204" pitchFamily="34" charset="0"/>
                <a:cs typeface="Arial" panose="020B0604020202020204" pitchFamily="34" charset="0"/>
              </a:rPr>
              <a:t>thiếu đồng bộ, lúng </a:t>
            </a:r>
            <a:r>
              <a:rPr lang="vi-VN" sz="2800" dirty="0" smtClean="0">
                <a:latin typeface="Arial" panose="020B0604020202020204" pitchFamily="34" charset="0"/>
                <a:cs typeface="Arial" panose="020B0604020202020204" pitchFamily="34" charset="0"/>
              </a:rPr>
              <a:t>túng.</a:t>
            </a:r>
            <a:endParaRPr lang="en-US" sz="2800" dirty="0" smtClean="0">
              <a:latin typeface="Arial" panose="020B0604020202020204" pitchFamily="34" charset="0"/>
              <a:cs typeface="Arial" panose="020B0604020202020204" pitchFamily="34" charset="0"/>
            </a:endParaRPr>
          </a:p>
          <a:p>
            <a:pPr algn="just"/>
            <a:r>
              <a:rPr lang="en-US" sz="2800" dirty="0" smtClean="0">
                <a:latin typeface="Arial" panose="020B0604020202020204" pitchFamily="34" charset="0"/>
                <a:cs typeface="Arial" panose="020B0604020202020204" pitchFamily="34" charset="0"/>
              </a:rPr>
              <a:t>- </a:t>
            </a:r>
            <a:r>
              <a:rPr lang="vi-VN" sz="2800" dirty="0" smtClean="0">
                <a:latin typeface="Arial" panose="020B0604020202020204" pitchFamily="34" charset="0"/>
                <a:cs typeface="Arial" panose="020B0604020202020204" pitchFamily="34" charset="0"/>
              </a:rPr>
              <a:t>Nhận thức, </a:t>
            </a:r>
            <a:r>
              <a:rPr lang="en-US" sz="2800" dirty="0" smtClean="0">
                <a:latin typeface="Arial" panose="020B0604020202020204" pitchFamily="34" charset="0"/>
                <a:cs typeface="Arial" panose="020B0604020202020204" pitchFamily="34" charset="0"/>
              </a:rPr>
              <a:t>PP,</a:t>
            </a:r>
            <a:r>
              <a:rPr lang="vi-VN" sz="2800" dirty="0" smtClean="0">
                <a:latin typeface="Arial" panose="020B0604020202020204" pitchFamily="34" charset="0"/>
                <a:cs typeface="Arial" panose="020B0604020202020204" pitchFamily="34" charset="0"/>
              </a:rPr>
              <a:t> cách </a:t>
            </a:r>
            <a:r>
              <a:rPr lang="vi-VN" sz="2800" dirty="0">
                <a:latin typeface="Arial" panose="020B0604020202020204" pitchFamily="34" charset="0"/>
                <a:cs typeface="Arial" panose="020B0604020202020204" pitchFamily="34" charset="0"/>
              </a:rPr>
              <a:t>thức chỉ đạo tổ chức thực hiện </a:t>
            </a:r>
            <a:r>
              <a:rPr lang="vi-VN" sz="2800" dirty="0" smtClean="0">
                <a:latin typeface="Arial" panose="020B0604020202020204" pitchFamily="34" charset="0"/>
                <a:cs typeface="Arial" panose="020B0604020202020204" pitchFamily="34" charset="0"/>
              </a:rPr>
              <a:t>đường lối</a:t>
            </a:r>
            <a:r>
              <a:rPr lang="en-US" sz="2800" dirty="0" smtClean="0">
                <a:latin typeface="Arial" panose="020B0604020202020204" pitchFamily="34" charset="0"/>
                <a:cs typeface="Arial" panose="020B0604020202020204" pitchFamily="34" charset="0"/>
              </a:rPr>
              <a:t> </a:t>
            </a:r>
            <a:r>
              <a:rPr lang="vi-VN" sz="2800" dirty="0" smtClean="0">
                <a:latin typeface="Arial" panose="020B0604020202020204" pitchFamily="34" charset="0"/>
                <a:cs typeface="Arial" panose="020B0604020202020204" pitchFamily="34" charset="0"/>
              </a:rPr>
              <a:t>của </a:t>
            </a:r>
            <a:r>
              <a:rPr lang="vi-VN" sz="2800" dirty="0">
                <a:latin typeface="Arial" panose="020B0604020202020204" pitchFamily="34" charset="0"/>
                <a:cs typeface="Arial" panose="020B0604020202020204" pitchFamily="34" charset="0"/>
              </a:rPr>
              <a:t>Đảng </a:t>
            </a:r>
            <a:r>
              <a:rPr lang="vi-VN" sz="2800" dirty="0" smtClean="0">
                <a:latin typeface="Arial" panose="020B0604020202020204" pitchFamily="34" charset="0"/>
                <a:cs typeface="Arial" panose="020B0604020202020204" pitchFamily="34" charset="0"/>
              </a:rPr>
              <a:t>còn </a:t>
            </a:r>
            <a:r>
              <a:rPr lang="vi-VN" sz="2800" dirty="0">
                <a:latin typeface="Arial" panose="020B0604020202020204" pitchFamily="34" charset="0"/>
                <a:cs typeface="Arial" panose="020B0604020202020204" pitchFamily="34" charset="0"/>
              </a:rPr>
              <a:t>nhiều hạn </a:t>
            </a:r>
            <a:r>
              <a:rPr lang="vi-VN" sz="2800" dirty="0" smtClean="0">
                <a:latin typeface="Arial" panose="020B0604020202020204" pitchFamily="34" charset="0"/>
                <a:cs typeface="Arial" panose="020B0604020202020204" pitchFamily="34" charset="0"/>
              </a:rPr>
              <a:t>chế; </a:t>
            </a:r>
            <a:r>
              <a:rPr lang="vi-VN" sz="2800" dirty="0">
                <a:latin typeface="Arial" panose="020B0604020202020204" pitchFamily="34" charset="0"/>
                <a:cs typeface="Arial" panose="020B0604020202020204" pitchFamily="34" charset="0"/>
              </a:rPr>
              <a:t>thiếu cơ chế để kiểm soát quyền lực</a:t>
            </a:r>
            <a:r>
              <a:rPr lang="vi-VN" sz="2800" dirty="0" smtClean="0">
                <a:latin typeface="Arial" panose="020B0604020202020204" pitchFamily="34" charset="0"/>
                <a:cs typeface="Arial" panose="020B0604020202020204" pitchFamily="34" charset="0"/>
              </a:rPr>
              <a:t>.</a:t>
            </a:r>
            <a:endParaRPr lang="en-US" sz="2800" dirty="0" smtClean="0">
              <a:latin typeface="Arial" panose="020B0604020202020204" pitchFamily="34" charset="0"/>
              <a:cs typeface="Arial" panose="020B0604020202020204" pitchFamily="34" charset="0"/>
            </a:endParaRPr>
          </a:p>
          <a:p>
            <a:pPr algn="just"/>
            <a:r>
              <a:rPr lang="en-US" sz="2800" dirty="0" smtClean="0">
                <a:latin typeface="Arial" panose="020B0604020202020204" pitchFamily="34" charset="0"/>
                <a:cs typeface="Arial" panose="020B0604020202020204" pitchFamily="34" charset="0"/>
              </a:rPr>
              <a:t>- </a:t>
            </a:r>
            <a:r>
              <a:rPr lang="vi-VN" sz="2800" dirty="0" smtClean="0">
                <a:latin typeface="Arial" panose="020B0604020202020204" pitchFamily="34" charset="0"/>
                <a:cs typeface="Arial" panose="020B0604020202020204" pitchFamily="34" charset="0"/>
              </a:rPr>
              <a:t>Đánh </a:t>
            </a:r>
            <a:r>
              <a:rPr lang="vi-VN" sz="2800" dirty="0">
                <a:latin typeface="Arial" panose="020B0604020202020204" pitchFamily="34" charset="0"/>
                <a:cs typeface="Arial" panose="020B0604020202020204" pitchFamily="34" charset="0"/>
              </a:rPr>
              <a:t>giá, sử dụng, </a:t>
            </a:r>
            <a:r>
              <a:rPr lang="vi-VN" sz="2800" dirty="0" smtClean="0">
                <a:latin typeface="Arial" panose="020B0604020202020204" pitchFamily="34" charset="0"/>
                <a:cs typeface="Arial" panose="020B0604020202020204" pitchFamily="34" charset="0"/>
              </a:rPr>
              <a:t>b</a:t>
            </a:r>
            <a:r>
              <a:rPr lang="en-US" sz="2800" dirty="0" smtClean="0">
                <a:latin typeface="Arial" panose="020B0604020202020204" pitchFamily="34" charset="0"/>
                <a:cs typeface="Arial" panose="020B0604020202020204" pitchFamily="34" charset="0"/>
              </a:rPr>
              <a:t>ố</a:t>
            </a:r>
            <a:r>
              <a:rPr lang="vi-VN" sz="2800" dirty="0" smtClean="0">
                <a:latin typeface="Arial" panose="020B0604020202020204" pitchFamily="34" charset="0"/>
                <a:cs typeface="Arial" panose="020B0604020202020204" pitchFamily="34" charset="0"/>
              </a:rPr>
              <a:t> </a:t>
            </a:r>
            <a:r>
              <a:rPr lang="vi-VN" sz="2800" dirty="0">
                <a:latin typeface="Arial" panose="020B0604020202020204" pitchFamily="34" charset="0"/>
                <a:cs typeface="Arial" panose="020B0604020202020204" pitchFamily="34" charset="0"/>
              </a:rPr>
              <a:t>trí cán bộ còn nể nang, cục bộ; chưa quan tâm </a:t>
            </a:r>
            <a:r>
              <a:rPr lang="en-US" sz="2800" dirty="0" err="1" smtClean="0">
                <a:latin typeface="Arial" panose="020B0604020202020204" pitchFamily="34" charset="0"/>
                <a:cs typeface="Arial" panose="020B0604020202020204" pitchFamily="34" charset="0"/>
              </a:rPr>
              <a:t>đúng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mức</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đến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việc</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sử</a:t>
            </a:r>
            <a:r>
              <a:rPr lang="en-US" sz="2800" dirty="0" smtClean="0">
                <a:latin typeface="Arial" panose="020B0604020202020204" pitchFamily="34" charset="0"/>
                <a:cs typeface="Arial" panose="020B0604020202020204" pitchFamily="34" charset="0"/>
              </a:rPr>
              <a:t> </a:t>
            </a:r>
            <a:r>
              <a:rPr lang="vi-VN" sz="2800" dirty="0" smtClean="0">
                <a:latin typeface="Arial" panose="020B0604020202020204" pitchFamily="34" charset="0"/>
                <a:cs typeface="Arial" panose="020B0604020202020204" pitchFamily="34" charset="0"/>
              </a:rPr>
              <a:t>dụng </a:t>
            </a:r>
            <a:r>
              <a:rPr lang="vi-VN" sz="2800" dirty="0">
                <a:latin typeface="Arial" panose="020B0604020202020204" pitchFamily="34" charset="0"/>
                <a:cs typeface="Arial" panose="020B0604020202020204" pitchFamily="34" charset="0"/>
              </a:rPr>
              <a:t>người có đức, có tài</a:t>
            </a:r>
            <a:r>
              <a:rPr lang="vi-VN" sz="2800" dirty="0" smtClean="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sp>
        <p:nvSpPr>
          <p:cNvPr id="5" name="Rectangle 4"/>
          <p:cNvSpPr/>
          <p:nvPr/>
        </p:nvSpPr>
        <p:spPr>
          <a:xfrm>
            <a:off x="2971800" y="533400"/>
            <a:ext cx="2302233" cy="523220"/>
          </a:xfrm>
          <a:prstGeom prst="rect">
            <a:avLst/>
          </a:prstGeom>
        </p:spPr>
        <p:txBody>
          <a:bodyPr wrap="none">
            <a:spAutoFit/>
          </a:bodyPr>
          <a:lstStyle/>
          <a:p>
            <a:r>
              <a:rPr lang="en-US" sz="2800" b="1" i="1" dirty="0" err="1" smtClean="0">
                <a:latin typeface="Times New Roman" panose="02020603050405020304" pitchFamily="18" charset="0"/>
                <a:cs typeface="Times New Roman" panose="02020603050405020304" pitchFamily="18" charset="0"/>
              </a:rPr>
              <a:t>Nguyên</a:t>
            </a:r>
            <a:r>
              <a:rPr lang="en-US" sz="2800" b="1" i="1" dirty="0" smtClean="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nhân</a:t>
            </a:r>
            <a:r>
              <a:rPr lang="en-US" sz="2800" b="1" i="1" dirty="0">
                <a:latin typeface="Times New Roman" panose="02020603050405020304" pitchFamily="18" charset="0"/>
                <a:cs typeface="Times New Roman" panose="02020603050405020304" pitchFamily="18" charset="0"/>
              </a:rPr>
              <a:t> </a:t>
            </a:r>
            <a:endParaRPr lang="en-US" sz="28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12391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CHƯƠNG 4</a:t>
            </a:r>
            <a:endParaRPr lang="en-US"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lgn="ctr">
              <a:buNone/>
            </a:pPr>
            <a:r>
              <a:rPr lang="en-US" sz="44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NHỮNG BÀI HỌC LỚN </a:t>
            </a:r>
          </a:p>
          <a:p>
            <a:pPr marL="0" indent="0" algn="ctr">
              <a:buNone/>
            </a:pPr>
            <a:r>
              <a:rPr lang="en-US" sz="44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VỀ SỰ LÃNH ĐẠO CỦA ĐẢNG</a:t>
            </a:r>
            <a:endParaRPr lang="en-US" sz="4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20194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10636</TotalTime>
  <Words>4931</Words>
  <Application>Microsoft Office PowerPoint</Application>
  <PresentationFormat>On-screen Show (4:3)</PresentationFormat>
  <Paragraphs>473</Paragraphs>
  <Slides>94</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94</vt:i4>
      </vt:variant>
    </vt:vector>
  </HeadingPairs>
  <TitlesOfParts>
    <vt:vector size="106" baseType="lpstr">
      <vt:lpstr>Arial Unicode MS</vt:lpstr>
      <vt:lpstr>.VnTime</vt:lpstr>
      <vt:lpstr>Algerian</vt:lpstr>
      <vt:lpstr>Arial</vt:lpstr>
      <vt:lpstr>Calibri</vt:lpstr>
      <vt:lpstr>Calibri Light</vt:lpstr>
      <vt:lpstr>Constantia</vt:lpstr>
      <vt:lpstr>Tahoma</vt:lpstr>
      <vt:lpstr>Times New Roman</vt:lpstr>
      <vt:lpstr>Verdana</vt:lpstr>
      <vt:lpstr>Wingdings</vt:lpstr>
      <vt:lpstr>Office Theme</vt:lpstr>
      <vt:lpstr>PowerPoint Presentation</vt:lpstr>
      <vt:lpstr>PowerPoint Presentation</vt:lpstr>
      <vt:lpstr>PowerPoint Presentation</vt:lpstr>
      <vt:lpstr>PowerPoint Presentation</vt:lpstr>
      <vt:lpstr> KỲ HỌP THỨ NHẤT CỦA QUỐC HỘI  VIỆT NAM THỐNG NHẤT (24 /6 -3/7/1976)</vt:lpstr>
      <vt:lpstr>b. ĐẠI HỘI ĐẠI BIỂU TOÀN QUỐC LẦN THỨ IV CỦA ĐẢNG (12/1976)</vt:lpstr>
      <vt:lpstr>Tư duy nóng vội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Đại hội đại biểu toàn quốc lần thứ V của Đảng và các bước đột phá tiếp tục đổi mới kinh tế 1982-1986                      a. Đại hội V của Đảng (3/1982)</vt:lpstr>
      <vt:lpstr>PowerPoint Presentation</vt:lpstr>
      <vt:lpstr>PowerPoint Presentation</vt:lpstr>
      <vt:lpstr>PowerPoint Presentation</vt:lpstr>
      <vt:lpstr>PowerPoint Presentation</vt:lpstr>
      <vt:lpstr>PowerPoint Presentation</vt:lpstr>
      <vt:lpstr> Đường lối CNH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 ĐẠI HỘI ĐẠI BIỂU TOÀN QUỐC LẦN THỨ VII VÀ CƯƠNG LĨNH XÂY DỰNG ĐẤT NƯỚC THỜI KỲ QUÁ ĐỘ LÊN CNXH (6/1991)</vt:lpstr>
      <vt:lpstr>PowerPoint Presentation</vt:lpstr>
      <vt:lpstr>PowerPoint Presentation</vt:lpstr>
      <vt:lpstr>Chiến lược ổn định và phát triển kinh tế - xã hội đến năm 2000</vt:lpstr>
      <vt:lpstr>Quan điểm chỉ đạo của chiến lược</vt:lpstr>
      <vt:lpstr> - Phát triển nền kinh tế hàng hóa nhiều thành phần, với nhiều dạng sở hữu và hình thức tổ chức kinh doanh, vận động theo cơ chế thị trường có sự quản lý của Nhà nước.</vt:lpstr>
      <vt:lpstr> - Mục tiêu và động lực chính của sự phát triển là vì con người, do con người, giải phóng sức sản xuất, khơi dậy mọi tiềm năng của mỗi cá nhân, mỗi tập thể lao động và của cả cộng đồng dân tộc,…Mọi người được tự do kinh doanh theo pháp luật, được bảo hộ quyền sở hữu và thu nhập hợp pháp.</vt:lpstr>
      <vt:lpstr>2. Tiếp tục công cuộc đổi mới, đẩy mạnh CNH, HĐH và hội nhập quốc tế  1996-nay </vt:lpstr>
      <vt:lpstr>PowerPoint Presentation</vt:lpstr>
      <vt:lpstr>b. ĐẠI HỘI ĐẠI BIỂU TOÀN QUỐC LẦN THỨ IX (4/2001)</vt:lpstr>
      <vt:lpstr>PowerPoint Presentation</vt:lpstr>
      <vt:lpstr>PowerPoint Presentation</vt:lpstr>
      <vt:lpstr>PowerPoint Presentation</vt:lpstr>
      <vt:lpstr>d. ĐẠI HỘI ĐẠI BIỂU TOÀN QUỐC LẦN THỨ XI (1/2011)</vt:lpstr>
      <vt:lpstr>Cương lĩnh xây dựng đất nước trong TK quá độ lên CNXH (bổ sung, phát triển năm 2011) </vt:lpstr>
      <vt:lpstr>PowerPoint Presentation</vt:lpstr>
      <vt:lpstr>PowerPoint Presentation</vt:lpstr>
      <vt:lpstr>PowerPoint Presentation</vt:lpstr>
      <vt:lpstr>PowerPoint Presentation</vt:lpstr>
      <vt:lpstr>Chủ đề đại hội XIII (2021)</vt:lpstr>
      <vt:lpstr>PowerPoint Presentation</vt:lpstr>
      <vt:lpstr>PowerPoint Presentation</vt:lpstr>
      <vt:lpstr> Đại hội XIII xác định quan điểm chỉ đạo và nêu 06 nhiệm vụ trọng tâm trong nhiệm kỳ ĐH, 03 bước đột phá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Quá trình hình thành và phát triển đường lối đối ngoại thời kỳ đổi mới 1986-2018</vt:lpstr>
      <vt:lpstr>3. Thành tựu, kinh nghiệm của công cuộc đổi mới</vt:lpstr>
      <vt:lpstr>Theo Tổng cục Thống kê, tốc độ tăng GDP (tổng sản phẩm trong nước) các năm giai đoạn 2011-2022 lần lượt là: </vt:lpstr>
      <vt:lpstr>Năm 2023</vt:lpstr>
      <vt:lpstr>Năm 2024</vt:lpstr>
      <vt:lpstr>- Thu nhập của người dân đã có bước phát triển đáng kể. </vt:lpstr>
      <vt:lpstr>PowerPoint Presentation</vt:lpstr>
      <vt:lpstr>GDP bình quân đầu người năm 2023</vt:lpstr>
      <vt:lpstr>PowerPoint Presentation</vt:lpstr>
      <vt:lpstr>PowerPoint Presentation</vt:lpstr>
      <vt:lpstr> Tỷ lệ hộ nghèo đa chiều theo chuẩn nghèo tiếp cận đa chiều của Chính phủ giai đoạn 2016-2020</vt:lpstr>
      <vt:lpstr>PowerPoint Presentation</vt:lpstr>
      <vt:lpstr>Thành quả đối ngoại</vt:lpstr>
      <vt:lpstr>PowerPoint Presentation</vt:lpstr>
      <vt:lpstr>PowerPoint Presentation</vt:lpstr>
      <vt:lpstr>PowerPoint Presentation</vt:lpstr>
      <vt:lpstr>PowerPoint Presentation</vt:lpstr>
      <vt:lpstr>PowerPoint Presentation</vt:lpstr>
      <vt:lpstr>CHƯƠNG 4</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 Diep</dc:creator>
  <cp:lastModifiedBy>USER</cp:lastModifiedBy>
  <cp:revision>425</cp:revision>
  <dcterms:created xsi:type="dcterms:W3CDTF">2019-02-12T16:13:43Z</dcterms:created>
  <dcterms:modified xsi:type="dcterms:W3CDTF">2025-03-20T07:57:23Z</dcterms:modified>
</cp:coreProperties>
</file>